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1" userDrawn="1">
          <p15:clr>
            <a:srgbClr val="A4A3A4"/>
          </p15:clr>
        </p15:guide>
        <p15:guide id="4" pos="4040" userDrawn="1">
          <p15:clr>
            <a:srgbClr val="A4A3A4"/>
          </p15:clr>
        </p15:guide>
        <p15:guide id="5" pos="41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7" autoAdjust="0"/>
    <p:restoredTop sz="88836" autoAdjust="0"/>
  </p:normalViewPr>
  <p:slideViewPr>
    <p:cSldViewPr snapToGrid="0">
      <p:cViewPr>
        <p:scale>
          <a:sx n="125" d="100"/>
          <a:sy n="125" d="100"/>
        </p:scale>
        <p:origin x="-1054" y="-1706"/>
      </p:cViewPr>
      <p:guideLst>
        <p:guide orient="horz" pos="2160"/>
        <p:guide pos="3840"/>
        <p:guide pos="3931"/>
        <p:guide pos="4040"/>
        <p:guide pos="41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DC2F1-70F9-4B4F-80FF-A3C1F5855555}" type="datetimeFigureOut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D8329-FB95-4765-97B3-A3F1F88BA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933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D8329-FB95-4765-97B3-A3F1F88BA54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32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C8BCD-FAC6-4623-AE55-65E7239F2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9CF9D8-3759-4A5E-B13B-6117F5695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480589-74F5-43A7-B46B-67D3314B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F690-A915-4426-A698-A3CE96FA8FAE}" type="datetimeFigureOut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866E0-9A31-4F12-9AEE-F8EC0081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D5673-0B88-4302-8A06-AE2CDBC3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CF7-D484-42F5-9015-45B32FE7E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13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F9CD8-4265-4513-BF8F-3EB1D39E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7225D5-3997-4C29-9342-74E4450CF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FD655-3802-4FA9-B355-8994C417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F690-A915-4426-A698-A3CE96FA8FAE}" type="datetimeFigureOut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2D7238-7895-4BD7-9CD6-550C0DCA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9725E3-7D57-4AD0-B838-5D79E0F9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CF7-D484-42F5-9015-45B32FE7E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25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5C4001-2099-4C67-8833-D6297BCF7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047584-616B-42D2-A60C-C8E63E70B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B0BB1D-DCA5-4D51-8F7D-4DFFB146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F690-A915-4426-A698-A3CE96FA8FAE}" type="datetimeFigureOut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ABAEC7-26C4-4E15-8010-20BC9595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00561E-731A-4885-B1A8-EC563B6C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CF7-D484-42F5-9015-45B32FE7E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60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F3D82-A7A9-41E9-99F4-CD3AEE80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81D7C-E3A2-4AD1-93A9-02A34C0F9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3C8F-7B4E-4F78-BC02-07272F89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F690-A915-4426-A698-A3CE96FA8FAE}" type="datetimeFigureOut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D7A34D-0ED3-40B2-9084-2B341B35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54CF25-7582-4C19-9670-B87881D6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CF7-D484-42F5-9015-45B32FE7E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04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959EB-032E-45F5-AC79-640F39EB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280821-D754-4E22-BB3E-D771AA3A0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E3BD8-7144-4F36-B104-87770E67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F690-A915-4426-A698-A3CE96FA8FAE}" type="datetimeFigureOut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F77AC-AD82-4B0F-9EC3-D5F43A76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CDBDEC-8518-436B-A731-CE329E4E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CF7-D484-42F5-9015-45B32FE7E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16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CE697-AB98-4E64-89F9-5842EEBE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665EB-C598-441C-B190-0AACD7A5C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E98AA-48DD-4747-ACDD-9B18706F9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E57303-94B6-4E1C-BC8F-DB33E85A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F690-A915-4426-A698-A3CE96FA8FAE}" type="datetimeFigureOut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234232-5231-4038-93D8-AE72EF4D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BDE140-0711-497E-82DB-C8C13DE6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CF7-D484-42F5-9015-45B32FE7E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69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74F29-E006-4400-80F4-3F7EADB1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2785FF-5E24-4CEB-AB15-B5F03509B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E6897B-3AEE-4E48-9AEE-26D36D9A1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1E6969-5AB0-4D50-A6D1-21BDF298F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F97A2C-62F0-42F4-B129-574C34DA9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9344DA-C90C-4E4A-9A3F-EAA9375E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F690-A915-4426-A698-A3CE96FA8FAE}" type="datetimeFigureOut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7F8130-0BA5-4D68-B149-543430BD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FB4C02-FB87-465D-9A7C-90DFDC51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CF7-D484-42F5-9015-45B32FE7E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1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B8DDC-3213-4B99-A109-CFE02A06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1189CA-BF4B-492B-93A3-953583D6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F690-A915-4426-A698-A3CE96FA8FAE}" type="datetimeFigureOut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DE51F8-8647-4CF4-8EE0-638CA9FA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3CE345-9888-4748-B20C-592F017B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CF7-D484-42F5-9015-45B32FE7E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40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85360E-27BC-4B20-B5C9-7FEA8D3C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F690-A915-4426-A698-A3CE96FA8FAE}" type="datetimeFigureOut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4E380D-1E9D-41F4-B649-3A23DF53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8004A2-FBBB-4D54-881D-B11F9E4C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CF7-D484-42F5-9015-45B32FE7E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19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F995A-BBCC-4FAB-8FE1-6226AD490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C6246-3372-4CD1-A3CE-3E8C6DE5D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54675D-69A0-4D61-9ECA-C313B36F2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616FF4-BD3C-47DF-8D41-7C6A0424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F690-A915-4426-A698-A3CE96FA8FAE}" type="datetimeFigureOut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43A723-764E-4E49-8050-73A79D5B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570143-9293-4CFE-A210-31005FF3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CF7-D484-42F5-9015-45B32FE7E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94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9E001-F25B-46E7-97C7-CA21CB79F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70559A-BC6D-44FD-9185-2666C13BE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3C31B8-8EED-4110-A97B-4BD142086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B4048C-CB03-4F20-8F5F-B59FE57C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F690-A915-4426-A698-A3CE96FA8FAE}" type="datetimeFigureOut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BE48E5-79F9-46AE-A6C6-BDCBCE4F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452AC6-E2EE-4151-B79D-3A1B5F44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CF7-D484-42F5-9015-45B32FE7E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92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5732A6-5631-417B-916C-C4984C12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14D65D-69EF-444C-8DE4-368DD433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6C56C-878C-40BA-8CDD-929C86CB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3F690-A915-4426-A698-A3CE96FA8FAE}" type="datetimeFigureOut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55884A-39AB-4446-A65E-27ECE9793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A2340E-0EF2-4DE9-9C0E-2E870EF85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B8CF7-D484-42F5-9015-45B32FE7E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4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0.png"/><Relationship Id="rId1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9AE7831C-E4FA-41EB-A048-DAD6E5C2EDAC}"/>
                  </a:ext>
                </a:extLst>
              </p:cNvPr>
              <p:cNvSpPr/>
              <p:nvPr/>
            </p:nvSpPr>
            <p:spPr>
              <a:xfrm>
                <a:off x="5625289" y="5143715"/>
                <a:ext cx="1971244" cy="486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11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1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sub>
                        <m:sup/>
                        <m:e>
                          <m:r>
                            <a:rPr lang="en-US" altLang="zh-CN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</m:t>
                          </m:r>
                          <m:d>
                            <m:dPr>
                              <m:ctrlPr>
                                <a:rPr lang="en-US" altLang="zh-CN" sz="11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sz="11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1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CN" altLang="en-US" sz="11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r>
                            <a:rPr lang="el-GR" altLang="zh-CN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𝜞</m:t>
                          </m:r>
                        </m:e>
                      </m:nary>
                      <m:r>
                        <a:rPr lang="el-GR" altLang="zh-CN" sz="11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ⅆ</m:t>
                      </m:r>
                      <m:r>
                        <a:rPr lang="en-US" altLang="zh-CN" sz="11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1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9AE7831C-E4FA-41EB-A048-DAD6E5C2ED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289" y="5143715"/>
                <a:ext cx="1971244" cy="486865"/>
              </a:xfrm>
              <a:prstGeom prst="rect">
                <a:avLst/>
              </a:prstGeom>
              <a:blipFill>
                <a:blip r:embed="rId3"/>
                <a:stretch>
                  <a:fillRect l="-23220" t="-130000" b="-20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F622679-8995-42FC-A146-342952720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744" y="5333516"/>
            <a:ext cx="200100" cy="125553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D2EC523-AD4F-4B63-926E-5C278BE9DE75}"/>
              </a:ext>
            </a:extLst>
          </p:cNvPr>
          <p:cNvCxnSpPr>
            <a:cxnSpLocks/>
          </p:cNvCxnSpPr>
          <p:nvPr/>
        </p:nvCxnSpPr>
        <p:spPr>
          <a:xfrm>
            <a:off x="2535207" y="5605499"/>
            <a:ext cx="6688041" cy="0"/>
          </a:xfrm>
          <a:prstGeom prst="straightConnector1">
            <a:avLst/>
          </a:prstGeom>
          <a:ln w="25400" cap="rnd">
            <a:solidFill>
              <a:schemeClr val="bg2">
                <a:lumMod val="50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5591FFD-CAC0-4683-AC38-7C19E706428F}"/>
                  </a:ext>
                </a:extLst>
              </p:cNvPr>
              <p:cNvSpPr/>
              <p:nvPr/>
            </p:nvSpPr>
            <p:spPr>
              <a:xfrm>
                <a:off x="4636105" y="5342583"/>
                <a:ext cx="540000" cy="540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5591FFD-CAC0-4683-AC38-7C19E7064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105" y="5342583"/>
                <a:ext cx="540000" cy="540000"/>
              </a:xfrm>
              <a:prstGeom prst="rect">
                <a:avLst/>
              </a:prstGeom>
              <a:blipFill>
                <a:blip r:embed="rId5"/>
                <a:stretch>
                  <a:fillRect l="-22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流程图: 接点 12">
                <a:extLst>
                  <a:ext uri="{FF2B5EF4-FFF2-40B4-BE49-F238E27FC236}">
                    <a16:creationId xmlns:a16="http://schemas.microsoft.com/office/drawing/2014/main" id="{5888518F-8E39-421E-BAFD-32D5B643D9DF}"/>
                  </a:ext>
                </a:extLst>
              </p:cNvPr>
              <p:cNvSpPr/>
              <p:nvPr/>
            </p:nvSpPr>
            <p:spPr>
              <a:xfrm>
                <a:off x="4631398" y="4092496"/>
                <a:ext cx="540000" cy="540000"/>
              </a:xfrm>
              <a:prstGeom prst="flowChartConnector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3" name="流程图: 接点 12">
                <a:extLst>
                  <a:ext uri="{FF2B5EF4-FFF2-40B4-BE49-F238E27FC236}">
                    <a16:creationId xmlns:a16="http://schemas.microsoft.com/office/drawing/2014/main" id="{5888518F-8E39-421E-BAFD-32D5B643D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398" y="4092496"/>
                <a:ext cx="540000" cy="540000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D093584-7595-4804-8F20-CF10861C7DFB}"/>
                  </a:ext>
                </a:extLst>
              </p:cNvPr>
              <p:cNvSpPr/>
              <p:nvPr/>
            </p:nvSpPr>
            <p:spPr>
              <a:xfrm>
                <a:off x="7935109" y="5346627"/>
                <a:ext cx="540000" cy="540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D093584-7595-4804-8F20-CF10861C7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109" y="5346627"/>
                <a:ext cx="540000" cy="54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09D2E0E-BDDA-43B7-BBF2-878E2581A51D}"/>
              </a:ext>
            </a:extLst>
          </p:cNvPr>
          <p:cNvCxnSpPr>
            <a:cxnSpLocks/>
            <a:stCxn id="11" idx="0"/>
            <a:endCxn id="13" idx="4"/>
          </p:cNvCxnSpPr>
          <p:nvPr/>
        </p:nvCxnSpPr>
        <p:spPr>
          <a:xfrm flipH="1" flipV="1">
            <a:off x="4901398" y="4632496"/>
            <a:ext cx="4707" cy="71008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416464F-6D26-4F2C-AEF7-9FDA493C3D7B}"/>
                  </a:ext>
                </a:extLst>
              </p:cNvPr>
              <p:cNvSpPr txBox="1"/>
              <p:nvPr/>
            </p:nvSpPr>
            <p:spPr>
              <a:xfrm>
                <a:off x="2363991" y="4223257"/>
                <a:ext cx="21812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Point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-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level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>
                          <a:latin typeface="Cambria Math" panose="02040503050406030204" pitchFamily="18" charset="0"/>
                        </a:rPr>
                        <m:t>process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416464F-6D26-4F2C-AEF7-9FDA493C3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991" y="4223257"/>
                <a:ext cx="218125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B2AE14C-65C2-4D2C-ADCA-44F4E6C0ECD3}"/>
                  </a:ext>
                </a:extLst>
              </p:cNvPr>
              <p:cNvSpPr txBox="1"/>
              <p:nvPr/>
            </p:nvSpPr>
            <p:spPr>
              <a:xfrm>
                <a:off x="2363991" y="5250049"/>
                <a:ext cx="28729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rid</m:t>
                      </m:r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-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level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dynamic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>
                          <a:latin typeface="Cambria Math" panose="02040503050406030204" pitchFamily="18" charset="0"/>
                        </a:rPr>
                        <m:t>process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B2AE14C-65C2-4D2C-ADCA-44F4E6C0E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991" y="5250049"/>
                <a:ext cx="2872950" cy="276999"/>
              </a:xfrm>
              <a:prstGeom prst="rect">
                <a:avLst/>
              </a:prstGeom>
              <a:blipFill>
                <a:blip r:embed="rId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4395DFDE-C44E-4378-8655-DD2EEE12404B}"/>
              </a:ext>
            </a:extLst>
          </p:cNvPr>
          <p:cNvSpPr txBox="1"/>
          <p:nvPr/>
        </p:nvSpPr>
        <p:spPr>
          <a:xfrm>
            <a:off x="2425139" y="5605498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D6025D9-7404-4339-8C96-A1B3BA907FF7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901398" y="3429000"/>
            <a:ext cx="0" cy="66349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705A1C6-44F3-43B3-985E-A9404613E4C7}"/>
                  </a:ext>
                </a:extLst>
              </p:cNvPr>
              <p:cNvSpPr txBox="1"/>
              <p:nvPr/>
            </p:nvSpPr>
            <p:spPr>
              <a:xfrm>
                <a:off x="2363991" y="3090622"/>
                <a:ext cx="11641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Observation</m:t>
                      </m:r>
                      <m:r>
                        <a:rPr kumimoji="0" lang="en-US" altLang="zh-CN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705A1C6-44F3-43B3-985E-A9404613E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991" y="3090622"/>
                <a:ext cx="1164101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95D9A53-E9D8-4F60-B33C-B49B1F200C81}"/>
              </a:ext>
            </a:extLst>
          </p:cNvPr>
          <p:cNvCxnSpPr>
            <a:cxnSpLocks/>
            <a:stCxn id="38" idx="1"/>
            <a:endCxn id="52" idx="1"/>
          </p:cNvCxnSpPr>
          <p:nvPr/>
        </p:nvCxnSpPr>
        <p:spPr>
          <a:xfrm flipV="1">
            <a:off x="2363991" y="3229122"/>
            <a:ext cx="0" cy="215942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26B85110-B250-4443-A9E0-5F7DB445B027}"/>
              </a:ext>
            </a:extLst>
          </p:cNvPr>
          <p:cNvSpPr txBox="1"/>
          <p:nvPr/>
        </p:nvSpPr>
        <p:spPr>
          <a:xfrm>
            <a:off x="8716307" y="5605499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Future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6CCA69C1-4B76-4DCA-A505-2334B70B7A63}"/>
                  </a:ext>
                </a:extLst>
              </p:cNvPr>
              <p:cNvSpPr txBox="1"/>
              <p:nvPr/>
            </p:nvSpPr>
            <p:spPr>
              <a:xfrm>
                <a:off x="4567191" y="5954759"/>
                <a:ext cx="100294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Day </a:t>
                </a:r>
                <a14:m>
                  <m:oMath xmlns:m="http://schemas.openxmlformats.org/officeDocument/2006/math">
                    <m:r>
                      <a:rPr kumimoji="0" lang="en-US" altLang="zh-CN" sz="1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0" lang="en-US" altLang="zh-CN" sz="1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6CCA69C1-4B76-4DCA-A505-2334B70B7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191" y="5954759"/>
                <a:ext cx="1002944" cy="246221"/>
              </a:xfrm>
              <a:prstGeom prst="rect">
                <a:avLst/>
              </a:prstGeom>
              <a:blipFill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7D2D40D-5B17-4E05-9F34-45F9F9B2C34F}"/>
                  </a:ext>
                </a:extLst>
              </p:cNvPr>
              <p:cNvSpPr txBox="1"/>
              <p:nvPr/>
            </p:nvSpPr>
            <p:spPr>
              <a:xfrm>
                <a:off x="7955657" y="5946069"/>
                <a:ext cx="63429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Day</a:t>
                </a: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1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7D2D40D-5B17-4E05-9F34-45F9F9B2C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657" y="5946069"/>
                <a:ext cx="634290" cy="246221"/>
              </a:xfrm>
              <a:prstGeom prst="rect">
                <a:avLst/>
              </a:prstGeom>
              <a:blipFill>
                <a:blip r:embed="rId12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353A1406-1A79-4F45-835D-D027351502A3}"/>
                  </a:ext>
                </a:extLst>
              </p:cNvPr>
              <p:cNvSpPr txBox="1"/>
              <p:nvPr/>
            </p:nvSpPr>
            <p:spPr>
              <a:xfrm>
                <a:off x="4567191" y="4804530"/>
                <a:ext cx="169140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1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𝑯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0" lang="en-US" altLang="zh-CN" sz="11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zh-CN" altLang="en-US" sz="11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kumimoji="0" lang="en-US" altLang="zh-CN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353A1406-1A79-4F45-835D-D02735150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191" y="4804530"/>
                <a:ext cx="1691407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3F8A1A11-49C3-4592-93D4-7D90D313BBC4}"/>
                  </a:ext>
                </a:extLst>
              </p:cNvPr>
              <p:cNvSpPr txBox="1"/>
              <p:nvPr/>
            </p:nvSpPr>
            <p:spPr>
              <a:xfrm>
                <a:off x="7744243" y="4804530"/>
                <a:ext cx="169140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1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𝑯</m:t>
                      </m:r>
                      <m:sSub>
                        <m:sSubPr>
                          <m:ctrlP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0" lang="en-US" altLang="zh-CN" sz="11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zh-CN" altLang="en-US" sz="11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kumimoji="0" lang="en-US" altLang="zh-CN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3F8A1A11-49C3-4592-93D4-7D90D313B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243" y="4804530"/>
                <a:ext cx="1691407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流程图: 接点 76">
                <a:extLst>
                  <a:ext uri="{FF2B5EF4-FFF2-40B4-BE49-F238E27FC236}">
                    <a16:creationId xmlns:a16="http://schemas.microsoft.com/office/drawing/2014/main" id="{924CB795-3BAE-457B-86A0-FB403D75D7C5}"/>
                  </a:ext>
                </a:extLst>
              </p:cNvPr>
              <p:cNvSpPr/>
              <p:nvPr/>
            </p:nvSpPr>
            <p:spPr>
              <a:xfrm>
                <a:off x="7936209" y="4091758"/>
                <a:ext cx="540000" cy="540000"/>
              </a:xfrm>
              <a:prstGeom prst="flowChartConnector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7" name="流程图: 接点 76">
                <a:extLst>
                  <a:ext uri="{FF2B5EF4-FFF2-40B4-BE49-F238E27FC236}">
                    <a16:creationId xmlns:a16="http://schemas.microsoft.com/office/drawing/2014/main" id="{924CB795-3BAE-457B-86A0-FB403D75D7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209" y="4091758"/>
                <a:ext cx="540000" cy="540000"/>
              </a:xfrm>
              <a:prstGeom prst="flowChartConnector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B08FEEB5-A8DA-4890-9E9F-7359510553DE}"/>
              </a:ext>
            </a:extLst>
          </p:cNvPr>
          <p:cNvCxnSpPr>
            <a:cxnSpLocks/>
            <a:stCxn id="14" idx="0"/>
            <a:endCxn id="77" idx="4"/>
          </p:cNvCxnSpPr>
          <p:nvPr/>
        </p:nvCxnSpPr>
        <p:spPr>
          <a:xfrm flipV="1">
            <a:off x="8205109" y="4631758"/>
            <a:ext cx="1100" cy="71486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64129B8B-3A09-4E46-BB06-9D3A710CEA19}"/>
                  </a:ext>
                </a:extLst>
              </p:cNvPr>
              <p:cNvSpPr txBox="1"/>
              <p:nvPr/>
            </p:nvSpPr>
            <p:spPr>
              <a:xfrm>
                <a:off x="7887872" y="3059668"/>
                <a:ext cx="6366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64129B8B-3A09-4E46-BB06-9D3A710CE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872" y="3059668"/>
                <a:ext cx="636674" cy="307777"/>
              </a:xfrm>
              <a:prstGeom prst="rect">
                <a:avLst/>
              </a:prstGeom>
              <a:blipFill>
                <a:blip r:embed="rId1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文本框 83">
            <a:extLst>
              <a:ext uri="{FF2B5EF4-FFF2-40B4-BE49-F238E27FC236}">
                <a16:creationId xmlns:a16="http://schemas.microsoft.com/office/drawing/2014/main" id="{8417958A-B716-4FAA-BE3D-C73145EAFBD8}"/>
              </a:ext>
            </a:extLst>
          </p:cNvPr>
          <p:cNvSpPr txBox="1"/>
          <p:nvPr/>
        </p:nvSpPr>
        <p:spPr>
          <a:xfrm rot="16200000">
            <a:off x="1688725" y="41241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HDCM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C1A1FEDE-AC3B-4C14-914C-AF945FA514B4}"/>
                  </a:ext>
                </a:extLst>
              </p:cNvPr>
              <p:cNvSpPr txBox="1"/>
              <p:nvPr/>
            </p:nvSpPr>
            <p:spPr>
              <a:xfrm>
                <a:off x="4660842" y="3059668"/>
                <a:ext cx="6366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C1A1FEDE-AC3B-4C14-914C-AF945FA51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842" y="3059668"/>
                <a:ext cx="636674" cy="307777"/>
              </a:xfrm>
              <a:prstGeom prst="rect">
                <a:avLst/>
              </a:prstGeom>
              <a:blipFill>
                <a:blip r:embed="rId1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354B3B5-D0A7-4C10-80DA-1A5632A0D2B6}"/>
              </a:ext>
            </a:extLst>
          </p:cNvPr>
          <p:cNvCxnSpPr>
            <a:cxnSpLocks/>
          </p:cNvCxnSpPr>
          <p:nvPr/>
        </p:nvCxnSpPr>
        <p:spPr>
          <a:xfrm flipV="1">
            <a:off x="8197743" y="3429000"/>
            <a:ext cx="0" cy="66349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8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2458</TotalTime>
  <Words>38</Words>
  <Application>Microsoft Office PowerPoint</Application>
  <PresentationFormat>宽屏</PresentationFormat>
  <Paragraphs>18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YW</dc:creator>
  <cp:lastModifiedBy>YW CHEN</cp:lastModifiedBy>
  <cp:revision>1086</cp:revision>
  <dcterms:created xsi:type="dcterms:W3CDTF">2019-10-10T12:41:19Z</dcterms:created>
  <dcterms:modified xsi:type="dcterms:W3CDTF">2021-03-24T06:28:31Z</dcterms:modified>
</cp:coreProperties>
</file>