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4040" userDrawn="1">
          <p15:clr>
            <a:srgbClr val="A4A3A4"/>
          </p15:clr>
        </p15:guide>
        <p15:guide id="5" pos="4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6" autoAdjust="0"/>
  </p:normalViewPr>
  <p:slideViewPr>
    <p:cSldViewPr snapToGrid="0">
      <p:cViewPr varScale="1">
        <p:scale>
          <a:sx n="77" d="100"/>
          <a:sy n="77" d="100"/>
        </p:scale>
        <p:origin x="888" y="31"/>
      </p:cViewPr>
      <p:guideLst>
        <p:guide orient="horz" pos="2160"/>
        <p:guide pos="3840"/>
        <p:guide pos="3931"/>
        <p:guide pos="4040"/>
        <p:guide pos="4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DC2F1-70F9-4B4F-80FF-A3C1F5855555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D8329-FB95-4765-97B3-A3F1F88B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3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D8329-FB95-4765-97B3-A3F1F88BA5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9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C8BCD-FAC6-4623-AE55-65E7239F2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9CF9D8-3759-4A5E-B13B-6117F5695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80589-74F5-43A7-B46B-67D3314B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866E0-9A31-4F12-9AEE-F8EC0081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D5673-0B88-4302-8A06-AE2CDBC3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3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9CD8-4265-4513-BF8F-3EB1D39E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225D5-3997-4C29-9342-74E4450C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FD655-3802-4FA9-B355-8994C417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D7238-7895-4BD7-9CD6-550C0DCA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725E3-7D57-4AD0-B838-5D79E0F9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C4001-2099-4C67-8833-D6297BCF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47584-616B-42D2-A60C-C8E63E70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0BB1D-DCA5-4D51-8F7D-4DFFB146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BAEC7-26C4-4E15-8010-20BC9595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0561E-731A-4885-B1A8-EC563B6C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F3D82-A7A9-41E9-99F4-CD3AEE80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81D7C-E3A2-4AD1-93A9-02A34C0F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3C8F-7B4E-4F78-BC02-07272F89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7A34D-0ED3-40B2-9084-2B341B3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4CF25-7582-4C19-9670-B87881D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4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59EB-032E-45F5-AC79-640F39EB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80821-D754-4E22-BB3E-D771AA3A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E3BD8-7144-4F36-B104-87770E67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F77AC-AD82-4B0F-9EC3-D5F43A7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DBDEC-8518-436B-A731-CE329E4E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E697-AB98-4E64-89F9-5842EEBE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665EB-C598-441C-B190-0AACD7A5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E98AA-48DD-4747-ACDD-9B18706F9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57303-94B6-4E1C-BC8F-DB33E85A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34232-5231-4038-93D8-AE72EF4D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DE140-0711-497E-82DB-C8C13DE6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9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74F29-E006-4400-80F4-3F7EADB1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785FF-5E24-4CEB-AB15-B5F03509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6897B-3AEE-4E48-9AEE-26D36D9A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E6969-5AB0-4D50-A6D1-21BDF298F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F97A2C-62F0-42F4-B129-574C34DA9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344DA-C90C-4E4A-9A3F-EAA9375E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F8130-0BA5-4D68-B149-543430B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FB4C02-FB87-465D-9A7C-90DFDC5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1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B8DDC-3213-4B99-A109-CFE02A06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189CA-BF4B-492B-93A3-953583D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DE51F8-8647-4CF4-8EE0-638CA9FA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3CE345-9888-4748-B20C-592F017B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85360E-27BC-4B20-B5C9-7FEA8D3C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E380D-1E9D-41F4-B649-3A23DF53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004A2-FBBB-4D54-881D-B11F9E4C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F995A-BBCC-4FAB-8FE1-6226AD49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C6246-3372-4CD1-A3CE-3E8C6DE5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4675D-69A0-4D61-9ECA-C313B36F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16FF4-BD3C-47DF-8D41-7C6A0424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3A723-764E-4E49-8050-73A79D5B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70143-9293-4CFE-A210-31005FF3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E001-F25B-46E7-97C7-CA21CB79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70559A-BC6D-44FD-9185-2666C13BE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C31B8-8EED-4110-A97B-4BD14208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4048C-CB03-4F20-8F5F-B59FE57C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E48E5-79F9-46AE-A6C6-BDCBCE4F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52AC6-E2EE-4151-B79D-3A1B5F44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5732A6-5631-417B-916C-C4984C12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4D65D-69EF-444C-8DE4-368DD433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6C56C-878C-40BA-8CDD-929C86CB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F690-A915-4426-A698-A3CE96FA8FAE}" type="datetimeFigureOut">
              <a:rPr lang="zh-CN" altLang="en-US" smtClean="0"/>
              <a:t>2021/06/21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5884A-39AB-4446-A65E-27ECE979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2340E-0EF2-4DE9-9C0E-2E870EF85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23.png"/><Relationship Id="rId5" Type="http://schemas.openxmlformats.org/officeDocument/2006/relationships/image" Target="../media/image3.jp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BAA957-B862-44A0-9FC2-ACD1192838C5}"/>
                  </a:ext>
                </a:extLst>
              </p:cNvPr>
              <p:cNvSpPr txBox="1"/>
              <p:nvPr/>
            </p:nvSpPr>
            <p:spPr>
              <a:xfrm>
                <a:off x="2172034" y="5998213"/>
                <a:ext cx="9112481" cy="85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l-GR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lang="el-GR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BAA957-B862-44A0-9FC2-ACD119283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34" y="5998213"/>
                <a:ext cx="9112481" cy="8597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AC03683-0AAC-4EC4-BC3D-4541492FB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739" y="6241681"/>
            <a:ext cx="517762" cy="3279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D984AE-32DB-4565-B156-A548107DD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92" y="1870360"/>
            <a:ext cx="3652723" cy="41208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8F7821B-220A-42E3-93D1-C9EAF2142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52" y="1874018"/>
            <a:ext cx="3635654" cy="411358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8311894-F3A2-4712-9AE9-A35ED77644C7}"/>
              </a:ext>
            </a:extLst>
          </p:cNvPr>
          <p:cNvCxnSpPr>
            <a:cxnSpLocks/>
          </p:cNvCxnSpPr>
          <p:nvPr/>
        </p:nvCxnSpPr>
        <p:spPr>
          <a:xfrm flipV="1">
            <a:off x="3706368" y="3528129"/>
            <a:ext cx="4402411" cy="31539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5B83E78-78EB-4AE2-856A-D328C0F378EC}"/>
              </a:ext>
            </a:extLst>
          </p:cNvPr>
          <p:cNvCxnSpPr>
            <a:cxnSpLocks/>
          </p:cNvCxnSpPr>
          <p:nvPr/>
        </p:nvCxnSpPr>
        <p:spPr>
          <a:xfrm flipV="1">
            <a:off x="3185160" y="3491224"/>
            <a:ext cx="4840688" cy="27459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F6B0C03-D04E-4A4E-92A6-B05147461401}"/>
              </a:ext>
            </a:extLst>
          </p:cNvPr>
          <p:cNvCxnSpPr>
            <a:cxnSpLocks/>
          </p:cNvCxnSpPr>
          <p:nvPr/>
        </p:nvCxnSpPr>
        <p:spPr>
          <a:xfrm>
            <a:off x="3583569" y="3434014"/>
            <a:ext cx="4442279" cy="1010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F8BE7E3-BE99-4FB0-907C-FD1BBBBCBB02}"/>
              </a:ext>
            </a:extLst>
          </p:cNvPr>
          <p:cNvCxnSpPr>
            <a:cxnSpLocks/>
          </p:cNvCxnSpPr>
          <p:nvPr/>
        </p:nvCxnSpPr>
        <p:spPr>
          <a:xfrm>
            <a:off x="3004682" y="3195986"/>
            <a:ext cx="5021166" cy="23802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E00485C-E3B5-4196-8EEC-5B44FD25C802}"/>
              </a:ext>
            </a:extLst>
          </p:cNvPr>
          <p:cNvCxnSpPr>
            <a:cxnSpLocks/>
          </p:cNvCxnSpPr>
          <p:nvPr/>
        </p:nvCxnSpPr>
        <p:spPr>
          <a:xfrm>
            <a:off x="3915465" y="3175424"/>
            <a:ext cx="4110383" cy="2317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FAFC1D8-2F96-4FC0-9E5F-B411B03E330F}"/>
              </a:ext>
            </a:extLst>
          </p:cNvPr>
          <p:cNvCxnSpPr>
            <a:cxnSpLocks/>
          </p:cNvCxnSpPr>
          <p:nvPr/>
        </p:nvCxnSpPr>
        <p:spPr>
          <a:xfrm>
            <a:off x="3640973" y="2880854"/>
            <a:ext cx="4442323" cy="48592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C8686E-7ECF-4409-8B1C-5093E49A9802}"/>
                  </a:ext>
                </a:extLst>
              </p:cNvPr>
              <p:cNvSpPr txBox="1"/>
              <p:nvPr/>
            </p:nvSpPr>
            <p:spPr>
              <a:xfrm>
                <a:off x="3312257" y="264070"/>
                <a:ext cx="5794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4067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ynamic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ri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level</m:t>
                      </m:r>
                      <m:sSub>
                        <m:sSubPr>
                          <m:ctrlPr>
                            <a:rPr lang="pt-BR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FC8686E-7ECF-4409-8B1C-5093E49A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57" y="264070"/>
                <a:ext cx="57946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AE81EE3-D8D3-46A6-BEAD-3D15D7028F02}"/>
              </a:ext>
            </a:extLst>
          </p:cNvPr>
          <p:cNvCxnSpPr>
            <a:cxnSpLocks/>
          </p:cNvCxnSpPr>
          <p:nvPr/>
        </p:nvCxnSpPr>
        <p:spPr>
          <a:xfrm>
            <a:off x="2750533" y="939542"/>
            <a:ext cx="6440246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2E1C36F-40AF-4CC9-87A9-1B1C22E9BA4B}"/>
                  </a:ext>
                </a:extLst>
              </p:cNvPr>
              <p:cNvSpPr/>
              <p:nvPr/>
            </p:nvSpPr>
            <p:spPr>
              <a:xfrm>
                <a:off x="1664092" y="616376"/>
                <a:ext cx="11023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2E1C36F-40AF-4CC9-87A9-1B1C22E9B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092" y="616376"/>
                <a:ext cx="110238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518E524-86DB-42D4-96B4-30E626A1CF0B}"/>
                  </a:ext>
                </a:extLst>
              </p:cNvPr>
              <p:cNvSpPr/>
              <p:nvPr/>
            </p:nvSpPr>
            <p:spPr>
              <a:xfrm>
                <a:off x="9000721" y="616376"/>
                <a:ext cx="11023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518E524-86DB-42D4-96B4-30E626A1C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21" y="616376"/>
                <a:ext cx="110238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D24CBD6-D83D-4EAD-9A7C-587AA35FCCF8}"/>
                  </a:ext>
                </a:extLst>
              </p:cNvPr>
              <p:cNvSpPr/>
              <p:nvPr/>
            </p:nvSpPr>
            <p:spPr>
              <a:xfrm>
                <a:off x="4482634" y="4931827"/>
                <a:ext cx="5648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D24CBD6-D83D-4EAD-9A7C-587AA35FC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34" y="4931827"/>
                <a:ext cx="56489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B0DED38-09DF-4F80-A564-177E3509DBA4}"/>
                  </a:ext>
                </a:extLst>
              </p:cNvPr>
              <p:cNvSpPr/>
              <p:nvPr/>
            </p:nvSpPr>
            <p:spPr>
              <a:xfrm>
                <a:off x="9106895" y="4933058"/>
                <a:ext cx="556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B0DED38-09DF-4F80-A564-177E3509D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95" y="4933058"/>
                <a:ext cx="5562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53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19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YW</dc:creator>
  <cp:lastModifiedBy>YW CHEN</cp:lastModifiedBy>
  <cp:revision>1094</cp:revision>
  <dcterms:created xsi:type="dcterms:W3CDTF">2019-10-10T12:41:19Z</dcterms:created>
  <dcterms:modified xsi:type="dcterms:W3CDTF">2021-06-21T14:45:33Z</dcterms:modified>
</cp:coreProperties>
</file>