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3931" userDrawn="1">
          <p15:clr>
            <a:srgbClr val="A4A3A4"/>
          </p15:clr>
        </p15:guide>
        <p15:guide id="4" pos="4040" userDrawn="1">
          <p15:clr>
            <a:srgbClr val="A4A3A4"/>
          </p15:clr>
        </p15:guide>
        <p15:guide id="5" pos="415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836" autoAdjust="0"/>
  </p:normalViewPr>
  <p:slideViewPr>
    <p:cSldViewPr snapToGrid="0">
      <p:cViewPr varScale="1">
        <p:scale>
          <a:sx n="77" d="100"/>
          <a:sy n="77" d="100"/>
        </p:scale>
        <p:origin x="888" y="31"/>
      </p:cViewPr>
      <p:guideLst>
        <p:guide orient="horz" pos="2160"/>
        <p:guide pos="3840"/>
        <p:guide pos="3931"/>
        <p:guide pos="4040"/>
        <p:guide pos="415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BDC2F1-70F9-4B4F-80FF-A3C1F5855555}" type="datetimeFigureOut">
              <a:rPr lang="zh-CN" altLang="en-US" smtClean="0"/>
              <a:t>2021/03/24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0D8329-FB95-4765-97B3-A3F1F88BA5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09338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9C8BCD-FAC6-4623-AE55-65E7239F2C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09CF9D8-3759-4A5E-B13B-6117F56958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480589-74F5-43A7-B46B-67D3314B1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3F690-A915-4426-A698-A3CE96FA8FAE}" type="datetimeFigureOut">
              <a:rPr lang="zh-CN" altLang="en-US" smtClean="0"/>
              <a:t>2021/03/24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8866E0-9A31-4F12-9AEE-F8EC00819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6D5673-0B88-4302-8A06-AE2CDBC34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B8CF7-D484-42F5-9015-45B32FE7E9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1132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7F9CD8-4265-4513-BF8F-3EB1D39E7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07225D5-3997-4C29-9342-74E4450CFA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4FD655-3802-4FA9-B355-8994C4176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3F690-A915-4426-A698-A3CE96FA8FAE}" type="datetimeFigureOut">
              <a:rPr lang="zh-CN" altLang="en-US" smtClean="0"/>
              <a:t>2021/03/24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2D7238-7895-4BD7-9CD6-550C0DCA2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9725E3-7D57-4AD0-B838-5D79E0F9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B8CF7-D484-42F5-9015-45B32FE7E9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7250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F5C4001-2099-4C67-8833-D6297BCF7C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1047584-616B-42D2-A60C-C8E63E70BF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B0BB1D-DCA5-4D51-8F7D-4DFFB146B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3F690-A915-4426-A698-A3CE96FA8FAE}" type="datetimeFigureOut">
              <a:rPr lang="zh-CN" altLang="en-US" smtClean="0"/>
              <a:t>2021/03/24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ABAEC7-26C4-4E15-8010-20BC95950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00561E-731A-4885-B1A8-EC563B6CA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B8CF7-D484-42F5-9015-45B32FE7E9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3607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1F3D82-A7A9-41E9-99F4-CD3AEE80B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B81D7C-E3A2-4AD1-93A9-02A34C0F9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723C8F-7B4E-4F78-BC02-07272F891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3F690-A915-4426-A698-A3CE96FA8FAE}" type="datetimeFigureOut">
              <a:rPr lang="zh-CN" altLang="en-US" smtClean="0"/>
              <a:t>2021/03/24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D7A34D-0ED3-40B2-9084-2B341B351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54CF25-7582-4C19-9670-B87881D66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B8CF7-D484-42F5-9015-45B32FE7E9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3049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2959EB-032E-45F5-AC79-640F39EB1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280821-D754-4E22-BB3E-D771AA3A03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AE3BD8-7144-4F36-B104-87770E67F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3F690-A915-4426-A698-A3CE96FA8FAE}" type="datetimeFigureOut">
              <a:rPr lang="zh-CN" altLang="en-US" smtClean="0"/>
              <a:t>2021/03/24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0F77AC-AD82-4B0F-9EC3-D5F43A76C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CDBDEC-8518-436B-A731-CE329E4EB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B8CF7-D484-42F5-9015-45B32FE7E9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160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8CE697-AB98-4E64-89F9-5842EEBE5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3665EB-C598-441C-B190-0AACD7A5C8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82E98AA-48DD-4747-ACDD-9B18706F96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0E57303-94B6-4E1C-BC8F-DB33E85A0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3F690-A915-4426-A698-A3CE96FA8FAE}" type="datetimeFigureOut">
              <a:rPr lang="zh-CN" altLang="en-US" smtClean="0"/>
              <a:t>2021/03/24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F234232-5231-4038-93D8-AE72EF4DF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5BDE140-0711-497E-82DB-C8C13DE60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B8CF7-D484-42F5-9015-45B32FE7E9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8692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C74F29-E006-4400-80F4-3F7EADB1F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B2785FF-5E24-4CEB-AB15-B5F03509BA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3E6897B-3AEE-4E48-9AEE-26D36D9A11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01E6969-5AB0-4D50-A6D1-21BDF298F9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4F97A2C-62F0-42F4-B129-574C34DA92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19344DA-C90C-4E4A-9A3F-EAA9375EA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3F690-A915-4426-A698-A3CE96FA8FAE}" type="datetimeFigureOut">
              <a:rPr lang="zh-CN" altLang="en-US" smtClean="0"/>
              <a:t>2021/03/24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57F8130-0BA5-4D68-B149-543430BDA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9FB4C02-FB87-465D-9A7C-90DFDC51D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B8CF7-D484-42F5-9015-45B32FE7E9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5613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4B8DDC-3213-4B99-A109-CFE02A06D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71189CA-BF4B-492B-93A3-953583D6B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3F690-A915-4426-A698-A3CE96FA8FAE}" type="datetimeFigureOut">
              <a:rPr lang="zh-CN" altLang="en-US" smtClean="0"/>
              <a:t>2021/03/24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5DE51F8-8647-4CF4-8EE0-638CA9FA2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F3CE345-9888-4748-B20C-592F017B4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B8CF7-D484-42F5-9015-45B32FE7E9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5402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985360E-27BC-4B20-B5C9-7FEA8D3CC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3F690-A915-4426-A698-A3CE96FA8FAE}" type="datetimeFigureOut">
              <a:rPr lang="zh-CN" altLang="en-US" smtClean="0"/>
              <a:t>2021/03/24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14E380D-1E9D-41F4-B649-3A23DF53A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58004A2-FBBB-4D54-881D-B11F9E4CC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B8CF7-D484-42F5-9015-45B32FE7E9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9199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EF995A-BBCC-4FAB-8FE1-6226AD490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FC6246-3372-4CD1-A3CE-3E8C6DE5DE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E54675D-69A0-4D61-9ECA-C313B36F27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7616FF4-BD3C-47DF-8D41-7C6A0424E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3F690-A915-4426-A698-A3CE96FA8FAE}" type="datetimeFigureOut">
              <a:rPr lang="zh-CN" altLang="en-US" smtClean="0"/>
              <a:t>2021/03/24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D43A723-764E-4E49-8050-73A79D5BA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7570143-9293-4CFE-A210-31005FF31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B8CF7-D484-42F5-9015-45B32FE7E9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1942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69E001-F25B-46E7-97C7-CA21CB79F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C70559A-BC6D-44FD-9185-2666C13BEF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E3C31B8-8EED-4110-A97B-4BD142086B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2B4048C-CB03-4F20-8F5F-B59FE57C5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3F690-A915-4426-A698-A3CE96FA8FAE}" type="datetimeFigureOut">
              <a:rPr lang="zh-CN" altLang="en-US" smtClean="0"/>
              <a:t>2021/03/24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3BE48E5-79F9-46AE-A6C6-BDCBCE4F9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6452AC6-E2EE-4151-B79D-3A1B5F44C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B8CF7-D484-42F5-9015-45B32FE7E9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9922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75732A6-5631-417B-916C-C4984C12A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F14D65D-69EF-444C-8DE4-368DD4333E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36C56C-878C-40BA-8CDD-929C86CB8E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C3F690-A915-4426-A698-A3CE96FA8FAE}" type="datetimeFigureOut">
              <a:rPr lang="zh-CN" altLang="en-US" smtClean="0"/>
              <a:t>2021/03/24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55884A-39AB-4446-A65E-27ECE97932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A2340E-0EF2-4DE9-9C0E-2E870EF853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8B8CF7-D484-42F5-9015-45B32FE7E9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7045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.jpg"/><Relationship Id="rId7" Type="http://schemas.openxmlformats.org/officeDocument/2006/relationships/image" Target="../media/image2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4.png"/><Relationship Id="rId4" Type="http://schemas.openxmlformats.org/officeDocument/2006/relationships/image" Target="../media/image2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5EA40110-367E-4A7B-9BB8-37B67B39FD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4086" y="200774"/>
            <a:ext cx="2732227" cy="309250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5F6A4B8-22DC-4CC2-B534-52E97EA1D3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4086" y="3595640"/>
            <a:ext cx="2730398" cy="3092501"/>
          </a:xfrm>
          <a:prstGeom prst="rect">
            <a:avLst/>
          </a:prstGeom>
        </p:spPr>
      </p:pic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80B0ABD5-762A-4DBD-AD68-2536A6966402}"/>
              </a:ext>
            </a:extLst>
          </p:cNvPr>
          <p:cNvCxnSpPr>
            <a:cxnSpLocks/>
          </p:cNvCxnSpPr>
          <p:nvPr/>
        </p:nvCxnSpPr>
        <p:spPr>
          <a:xfrm flipV="1">
            <a:off x="6178551" y="1583473"/>
            <a:ext cx="187326" cy="3353652"/>
          </a:xfrm>
          <a:prstGeom prst="straightConnector1">
            <a:avLst/>
          </a:prstGeom>
          <a:ln w="38100" cap="rnd">
            <a:solidFill>
              <a:schemeClr val="bg2">
                <a:lumMod val="10000"/>
              </a:schemeClr>
            </a:solidFill>
            <a:prstDash val="sysDot"/>
            <a:round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C7EC4978-24D8-4229-8EA5-10D81684ABBB}"/>
              </a:ext>
            </a:extLst>
          </p:cNvPr>
          <p:cNvCxnSpPr>
            <a:cxnSpLocks/>
          </p:cNvCxnSpPr>
          <p:nvPr/>
        </p:nvCxnSpPr>
        <p:spPr>
          <a:xfrm flipH="1" flipV="1">
            <a:off x="6438903" y="1583475"/>
            <a:ext cx="36954" cy="3115525"/>
          </a:xfrm>
          <a:prstGeom prst="straightConnector1">
            <a:avLst/>
          </a:prstGeom>
          <a:ln w="38100" cap="rnd">
            <a:solidFill>
              <a:schemeClr val="bg2">
                <a:lumMod val="10000"/>
              </a:schemeClr>
            </a:solidFill>
            <a:prstDash val="sysDot"/>
            <a:round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FB84596A-5B9F-4024-B96E-04E03DFF158A}"/>
              </a:ext>
            </a:extLst>
          </p:cNvPr>
          <p:cNvCxnSpPr>
            <a:cxnSpLocks/>
          </p:cNvCxnSpPr>
          <p:nvPr/>
        </p:nvCxnSpPr>
        <p:spPr>
          <a:xfrm flipV="1">
            <a:off x="3316869" y="1222730"/>
            <a:ext cx="0" cy="4253635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D48A13C8-FB75-4AA3-8338-0483298B1F07}"/>
                  </a:ext>
                </a:extLst>
              </p:cNvPr>
              <p:cNvSpPr txBox="1"/>
              <p:nvPr/>
            </p:nvSpPr>
            <p:spPr>
              <a:xfrm>
                <a:off x="3286111" y="5256215"/>
                <a:ext cx="345633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P</m:t>
                      </m:r>
                      <m:r>
                        <m:rPr>
                          <m:sty m:val="p"/>
                        </m:rPr>
                        <a:rPr lang="en-US" altLang="zh-CN" sz="2000" b="0" i="0">
                          <a:latin typeface="Cambria Math" panose="02040503050406030204" pitchFamily="18" charset="0"/>
                        </a:rPr>
                        <m:t>rocess</m:t>
                      </m:r>
                      <m: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𝑽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D48A13C8-FB75-4AA3-8338-0483298B1F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6111" y="5256215"/>
                <a:ext cx="3456330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B88630AF-905E-47C5-9615-221BAFEFF7F2}"/>
                  </a:ext>
                </a:extLst>
              </p:cNvPr>
              <p:cNvSpPr txBox="1"/>
              <p:nvPr/>
            </p:nvSpPr>
            <p:spPr>
              <a:xfrm>
                <a:off x="3341865" y="1105306"/>
                <a:ext cx="208540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P</m:t>
                      </m:r>
                      <m:r>
                        <m:rPr>
                          <m:sty m:val="p"/>
                        </m:rPr>
                        <a:rPr lang="en-US" altLang="zh-CN" sz="2000" b="0" i="0">
                          <a:latin typeface="Cambria Math" panose="02040503050406030204" pitchFamily="18" charset="0"/>
                        </a:rPr>
                        <m:t>rocess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𝑾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B88630AF-905E-47C5-9615-221BAFEFF7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1865" y="1105306"/>
                <a:ext cx="2085406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32645B33-CD04-48D0-9C05-2C593B35F83A}"/>
                  </a:ext>
                </a:extLst>
              </p:cNvPr>
              <p:cNvSpPr txBox="1"/>
              <p:nvPr/>
            </p:nvSpPr>
            <p:spPr>
              <a:xfrm>
                <a:off x="2875206" y="3293275"/>
                <a:ext cx="388819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sz="2400" b="1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32645B33-CD04-48D0-9C05-2C593B35F8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5206" y="3293275"/>
                <a:ext cx="3888198" cy="461665"/>
              </a:xfrm>
              <a:prstGeom prst="rect">
                <a:avLst/>
              </a:prstGeom>
              <a:blipFill>
                <a:blip r:embed="rId6"/>
                <a:stretch>
                  <a:fillRect b="-78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E625271B-D028-4D73-8B76-DA88CFE3920D}"/>
                  </a:ext>
                </a:extLst>
              </p:cNvPr>
              <p:cNvSpPr/>
              <p:nvPr/>
            </p:nvSpPr>
            <p:spPr>
              <a:xfrm>
                <a:off x="7190381" y="5844873"/>
                <a:ext cx="55621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𝑫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E625271B-D028-4D73-8B76-DA88CFE392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0381" y="5844873"/>
                <a:ext cx="55621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8A2C1C94-5D71-4809-AD6F-FE8B42EDFAB6}"/>
                  </a:ext>
                </a:extLst>
              </p:cNvPr>
              <p:cNvSpPr/>
              <p:nvPr/>
            </p:nvSpPr>
            <p:spPr>
              <a:xfrm>
                <a:off x="7192241" y="2451186"/>
                <a:ext cx="55621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𝑫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8A2C1C94-5D71-4809-AD6F-FE8B42EDFA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2241" y="2451186"/>
                <a:ext cx="55621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5761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2426</TotalTime>
  <Words>14</Words>
  <Application>Microsoft Office PowerPoint</Application>
  <PresentationFormat>宽屏</PresentationFormat>
  <Paragraphs>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Cambria Math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 YW</dc:creator>
  <cp:lastModifiedBy>YW CHEN</cp:lastModifiedBy>
  <cp:revision>1075</cp:revision>
  <dcterms:created xsi:type="dcterms:W3CDTF">2019-10-10T12:41:19Z</dcterms:created>
  <dcterms:modified xsi:type="dcterms:W3CDTF">2021-03-24T06:26:07Z</dcterms:modified>
</cp:coreProperties>
</file>