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7" r:id="rId7"/>
    <p:sldId id="260" r:id="rId8"/>
    <p:sldId id="261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7C0DD-FA34-9B9E-F948-72A94AFA0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5420A-92D5-15C4-7158-324052C72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A98E8-35D4-E7E4-BD8E-B9720A6BE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0478-EA68-82DB-BA85-E9D86B11B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3DC27-04BE-5ABB-D8EA-9AE2C9D1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721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32DA-3B5A-0259-18CA-C6E85BC6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19A4B-63DE-3D1D-9A70-C37650355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86BA3-DD38-EA0C-5E55-9E4EDC321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005BC-AC74-5380-5A37-D7156B19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CF69A-D764-B1A8-A3D8-B726DF85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605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3343DA-0412-912A-8E5F-DA59BBB643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50B4-31CE-811A-28B1-F37F9AFC5D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6F44-C98E-F82E-1196-4FCB5785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8ADBD-C1A8-FFD1-CDD2-96B94A40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DCE43-26D7-F05C-33D5-D6C42C634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475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6175-62F0-D10A-52D1-96C7615B1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90485-61C7-A05D-4146-720AEB64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C8160-85B9-A8DA-2513-8EA13A704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03EBE-5FC0-844C-28C1-7C1FFD758C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4EB29-C428-E3E2-AB3E-5F2F2ACF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970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8E63-2306-4851-D12B-3EE90BB3A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DB791-CA18-9E2C-E87F-CCB61E77D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6874B-A047-947D-9CF3-9DC7D8617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A1A1B-F15D-25C2-EED2-A681D7A57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C96C2A-5F0A-F5EA-E281-71A53B0D7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672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6574-1BDC-97B7-96F6-662099C4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A09B3-42AA-ADA0-5CA1-9E97A81B3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8C63C6-33DB-A7EE-99C2-EA85C03BC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CB850-AF77-8C4A-1D6F-A33F28A8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14FF5-25D8-B3D8-DA50-76BCA0097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1A163-27FE-165C-E50A-2CAD03E6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5233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63472-FC08-D895-664A-E5C20949F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37AAA8-C485-76D2-5C34-D08A2E75DA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86C2C3-AF44-C26E-0B50-D733388128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0F886F-3967-6E44-132F-3CBD61D0EB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34C64-4742-8D5A-590E-DC4AB6A09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BB5FEC-4E35-C586-75D2-53C099FB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7D3D-EAD9-2139-204E-6693CE5A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95B403-DFD0-1D48-1C6A-6289150F8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2492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C52E-77C5-120E-90AE-12C82D3EE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97A6AA-7E98-0767-6955-B25A9BB7E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69DB8-1049-8AB4-82C3-A9BCF695E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6A223-195C-9C53-4023-C65F4E10B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5542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442A90-A452-1862-51DA-91296729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3ADCD0-160E-C346-B9E1-3ADB9DBC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79D21A-6699-13C1-7BCE-A2E577027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808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F3F6-1048-C583-C6ED-4D0CD67C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5F75-EA78-09FB-72AB-0F5FFC7296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2BA0B0-CCE5-DED7-0E57-2F982337D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EE81A9-9B92-9B42-4DB4-F89B5202D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7799F-303E-3FC8-3182-523D0308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A94D5-6473-D172-A471-A25041366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0831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C533D-D341-D1B3-C9FF-C23A846D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6E19A-7CEA-2E4B-3F76-431634C5FC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04FF96-8CEB-52C6-C506-27F815798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5E8CCE-403B-C702-91CE-67297F445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C9BA8E-9251-85A6-4B54-33716A68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AF5E0-0463-BE8A-423B-711940B5F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3307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B51590-E9AC-5841-781F-572080D90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84EF8-6FAE-45A3-CD19-668F6953D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66F0CC-B1A6-F45B-FFAD-31E331800F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FF8FF-86AF-4DD6-8F9F-EEB8BE27E409}" type="datetimeFigureOut">
              <a:rPr lang="en-CA" smtClean="0"/>
              <a:t>2025-04-26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8D7C-954C-E6E4-55E1-1C4E488AF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0BE7C-4E16-7789-334A-B07DECB404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ACB71-6118-4104-BA60-37D5C9AB0F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6889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A3983-AB6B-911E-DD1C-52D5CE9C35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CA" sz="4800">
                <a:solidFill>
                  <a:srgbClr val="FFFFFF"/>
                </a:solidFill>
              </a:rPr>
              <a:t>Financial-News Retrieval-Augmented-Generation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4C532-191B-6E61-E9CE-9164839C2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CA" dirty="0"/>
              <a:t>Chen Yang | NUID 002837912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316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91DFA0-10C7-3AD0-4FB6-721B63FE7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Limitations &amp; Roadmap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0636A4-1BC0-682D-5910-9C8F87E743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313388"/>
            <a:ext cx="6651180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headlines, no full articles → add SEC filings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Regex ticker detection → upgrade to NER lookup table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Switch generator to instruction-tuned Mistral-7B for better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nightly to cut latency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Wrap in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front-end for public demo</a:t>
            </a:r>
          </a:p>
        </p:txBody>
      </p:sp>
    </p:spTree>
    <p:extLst>
      <p:ext uri="{BB962C8B-B14F-4D97-AF65-F5344CB8AC3E}">
        <p14:creationId xmlns:p14="http://schemas.microsoft.com/office/powerpoint/2010/main" val="1942081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57D3C-36CC-0B7E-BA5F-69C1D590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Motivation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8FB7A9D-90E2-5F5B-C58D-F7F2E7BD66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7404" y="2090172"/>
            <a:ext cx="110754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Investors face information overload → thousands of headlines, scattered prices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Pure language-models hallucinate or go stale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merge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news +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market data → one grounded answer</a:t>
            </a:r>
          </a:p>
        </p:txBody>
      </p:sp>
    </p:spTree>
    <p:extLst>
      <p:ext uri="{BB962C8B-B14F-4D97-AF65-F5344CB8AC3E}">
        <p14:creationId xmlns:p14="http://schemas.microsoft.com/office/powerpoint/2010/main" val="2318299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5ABA6A-BF54-C30C-DFC2-C5B368929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Architecture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2E6EC8-A86E-1004-2663-D4A073BD1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810" y="2183223"/>
            <a:ext cx="4846689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Diagram with 4 blocks: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News Corpus → Embeddings → FAISS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Retriever + Price-Fetcher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DistilGPT-2 Generator → Answer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RAG = Retrieval + Augmentation + Generation</a:t>
            </a:r>
          </a:p>
        </p:txBody>
      </p:sp>
      <p:pic>
        <p:nvPicPr>
          <p:cNvPr id="2051" name="Picture 3" descr="&quot;RAG Framework&quot;">
            <a:extLst>
              <a:ext uri="{FF2B5EF4-FFF2-40B4-BE49-F238E27FC236}">
                <a16:creationId xmlns:a16="http://schemas.microsoft.com/office/drawing/2014/main" id="{1042ADA3-7FDC-C28D-9286-93EC82005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7053" y="2033080"/>
            <a:ext cx="5929217" cy="3493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2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CA0909-F756-DC6C-04C4-311920E1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Data Pipeline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B9561EA-0461-E5AE-42F5-AB82DD870D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9350" y="1984389"/>
            <a:ext cx="59309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Dataset: 2,800 CNBC headlines (2019-2024)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              yahoo finance </a:t>
            </a:r>
            <a:r>
              <a:rPr lang="en-US" alt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Cleaning: timestamp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normaliser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convert_time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text lower-case &amp; de-spaced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Embedding: token-average DistilGPT-2 → 768-d vectors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FAISS index built in memory</a:t>
            </a:r>
          </a:p>
        </p:txBody>
      </p:sp>
    </p:spTree>
    <p:extLst>
      <p:ext uri="{BB962C8B-B14F-4D97-AF65-F5344CB8AC3E}">
        <p14:creationId xmlns:p14="http://schemas.microsoft.com/office/powerpoint/2010/main" val="2469946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DC0A30-CB5F-870D-001E-576D9CF59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D789D5-E25C-A7E8-182B-B3B7560B3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Live Price Context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FE97A03-6E42-65BB-77CB-5EB28E2A1D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3686" y="2176436"/>
            <a:ext cx="706161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helper grabs last 30-day closes per ticker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Summarizer computes USD, % change, last close, sample 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Regex detects 1-5 char tickers in user query (e.g., TSLA, AAPL)</a:t>
            </a:r>
          </a:p>
        </p:txBody>
      </p:sp>
    </p:spTree>
    <p:extLst>
      <p:ext uri="{BB962C8B-B14F-4D97-AF65-F5344CB8AC3E}">
        <p14:creationId xmlns:p14="http://schemas.microsoft.com/office/powerpoint/2010/main" val="175474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2EBCFD-6B29-59BF-A932-915203169B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0EE60F-30CE-EE64-438B-60822D097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Prompt 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417BC-2FB9-14F2-B751-78127028F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News context:</a:t>
            </a:r>
          </a:p>
          <a:p>
            <a:pPr marL="0" indent="0">
              <a:buNone/>
            </a:pPr>
            <a:r>
              <a:rPr lang="en-US" sz="1800" dirty="0"/>
              <a:t>&lt;top-k headlines&gt;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Stock-price context:</a:t>
            </a:r>
          </a:p>
          <a:p>
            <a:pPr marL="0" indent="0">
              <a:buNone/>
            </a:pPr>
            <a:r>
              <a:rPr lang="en-US" sz="1800" dirty="0"/>
              <a:t>TSLA: From 2025-03-13 to 2025-04-24 …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Question: &lt;user query&gt;</a:t>
            </a:r>
          </a:p>
          <a:p>
            <a:pPr marL="0" indent="0">
              <a:buNone/>
            </a:pPr>
            <a:r>
              <a:rPr lang="en-US" sz="1800" dirty="0"/>
              <a:t>Answer concisely: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Both qualitative and quantitative evidence fed to the LLM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386143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0EDF2C-0DBE-4506-DDE0-5E6F99FB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Decoding &amp; Guardrails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C11AFC1-DE82-C1D1-3C72-5635B5C123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422885"/>
            <a:ext cx="622798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DistilGPT-2, 82 M params, greedy decoding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repetition_penalty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1.25,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no_repeat_ngram_size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4</a:t>
            </a: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Post-trim keeps first 2 sentences → prevents loops / spam</a:t>
            </a:r>
          </a:p>
        </p:txBody>
      </p:sp>
    </p:spTree>
    <p:extLst>
      <p:ext uri="{BB962C8B-B14F-4D97-AF65-F5344CB8AC3E}">
        <p14:creationId xmlns:p14="http://schemas.microsoft.com/office/powerpoint/2010/main" val="4021397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9F4F22-BCEB-AD67-1D4D-46616E631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Demo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10DEB0C-2663-9B2A-EB5F-094DA02140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2867384"/>
            <a:ext cx="674966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Query: “What drove TSLA this month and where does it stand?”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 generated answer (1 paragraph)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 how news facts + % price move are both present</a:t>
            </a:r>
          </a:p>
        </p:txBody>
      </p:sp>
    </p:spTree>
    <p:extLst>
      <p:ext uri="{BB962C8B-B14F-4D97-AF65-F5344CB8AC3E}">
        <p14:creationId xmlns:p14="http://schemas.microsoft.com/office/powerpoint/2010/main" val="1762479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97D3E5-8505-1BCE-72A8-FA5C52CA7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Evaluation &amp; Results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B578F8-BA1F-3D4D-CF90-B730CA9150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600" y="3144382"/>
            <a:ext cx="704026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checks: factual vs headline &amp; Yahoo data – high alignment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Latency ≈ 0.8 s per query (0.5 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yfinance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0.3 s generator)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Cost: zero paid tokens; runs on CPU / free GPU</a:t>
            </a:r>
          </a:p>
        </p:txBody>
      </p:sp>
    </p:spTree>
    <p:extLst>
      <p:ext uri="{BB962C8B-B14F-4D97-AF65-F5344CB8AC3E}">
        <p14:creationId xmlns:p14="http://schemas.microsoft.com/office/powerpoint/2010/main" val="3741101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336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Financial-News Retrieval-Augmented-Generation Assistant</vt:lpstr>
      <vt:lpstr>Motivation</vt:lpstr>
      <vt:lpstr>Architecture Overview</vt:lpstr>
      <vt:lpstr>Data Pipeline</vt:lpstr>
      <vt:lpstr>Live Price Context</vt:lpstr>
      <vt:lpstr>Prompt Construction</vt:lpstr>
      <vt:lpstr>Decoding &amp; Guardrails</vt:lpstr>
      <vt:lpstr>Demo</vt:lpstr>
      <vt:lpstr>Evaluation &amp; Results</vt:lpstr>
      <vt:lpstr>Limitations &amp; 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Beijing Duck</dc:creator>
  <cp:lastModifiedBy>Chen Yang</cp:lastModifiedBy>
  <cp:revision>3</cp:revision>
  <dcterms:created xsi:type="dcterms:W3CDTF">2025-04-26T00:11:18Z</dcterms:created>
  <dcterms:modified xsi:type="dcterms:W3CDTF">2025-04-26T08:12:54Z</dcterms:modified>
</cp:coreProperties>
</file>