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5778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2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45695"/>
            <a:ext cx="6858000" cy="2011774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050"/>
            <a:ext cx="6858000" cy="139513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182F-6239-42A6-8E8F-1F8CDFA866A3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E718-C9DE-447E-B7F8-F9D39CE2C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16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182F-6239-42A6-8E8F-1F8CDFA866A3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E718-C9DE-447E-B7F8-F9D39CE2C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37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7651"/>
            <a:ext cx="1971675" cy="48970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7651"/>
            <a:ext cx="5800725" cy="48970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182F-6239-42A6-8E8F-1F8CDFA866A3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E718-C9DE-447E-B7F8-F9D39CE2C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8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182F-6239-42A6-8E8F-1F8CDFA866A3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E718-C9DE-447E-B7F8-F9D39CE2C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8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40613"/>
            <a:ext cx="7886700" cy="240369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67048"/>
            <a:ext cx="7886700" cy="126404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182F-6239-42A6-8E8F-1F8CDFA866A3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E718-C9DE-447E-B7F8-F9D39CE2C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38258"/>
            <a:ext cx="3886200" cy="366640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38258"/>
            <a:ext cx="3886200" cy="366640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182F-6239-42A6-8E8F-1F8CDFA866A3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E718-C9DE-447E-B7F8-F9D39CE2C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93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7652"/>
            <a:ext cx="7886700" cy="1116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6536"/>
            <a:ext cx="3868340" cy="6942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10757"/>
            <a:ext cx="3868340" cy="31046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6536"/>
            <a:ext cx="3887391" cy="6942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10757"/>
            <a:ext cx="3887391" cy="31046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182F-6239-42A6-8E8F-1F8CDFA866A3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E718-C9DE-447E-B7F8-F9D39CE2C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94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182F-6239-42A6-8E8F-1F8CDFA866A3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E718-C9DE-447E-B7F8-F9D39CE2C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74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182F-6239-42A6-8E8F-1F8CDFA866A3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E718-C9DE-447E-B7F8-F9D39CE2C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16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5233"/>
            <a:ext cx="2949178" cy="134831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31998"/>
            <a:ext cx="4629150" cy="41064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33550"/>
            <a:ext cx="2949178" cy="321161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182F-6239-42A6-8E8F-1F8CDFA866A3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E718-C9DE-447E-B7F8-F9D39CE2C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28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5233"/>
            <a:ext cx="2949178" cy="134831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31998"/>
            <a:ext cx="4629150" cy="410648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33550"/>
            <a:ext cx="2949178" cy="321161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182F-6239-42A6-8E8F-1F8CDFA866A3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E718-C9DE-447E-B7F8-F9D39CE2C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61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7652"/>
            <a:ext cx="7886700" cy="1116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38258"/>
            <a:ext cx="7886700" cy="366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355814"/>
            <a:ext cx="20574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A182F-6239-42A6-8E8F-1F8CDFA866A3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355814"/>
            <a:ext cx="30861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355814"/>
            <a:ext cx="2057400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2E718-C9DE-447E-B7F8-F9D39CE2C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10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DE6157D9-F0C6-45B5-AE57-98F4FB313961}"/>
              </a:ext>
            </a:extLst>
          </p:cNvPr>
          <p:cNvGrpSpPr/>
          <p:nvPr/>
        </p:nvGrpSpPr>
        <p:grpSpPr>
          <a:xfrm>
            <a:off x="146300" y="192946"/>
            <a:ext cx="8851399" cy="5194630"/>
            <a:chOff x="2500544" y="386465"/>
            <a:chExt cx="8851400" cy="5194630"/>
          </a:xfrm>
        </p:grpSpPr>
        <p:sp>
          <p:nvSpPr>
            <p:cNvPr id="22" name="箭头: 圆角右 21">
              <a:extLst>
                <a:ext uri="{FF2B5EF4-FFF2-40B4-BE49-F238E27FC236}">
                  <a16:creationId xmlns:a16="http://schemas.microsoft.com/office/drawing/2014/main" id="{6466E37D-9A8A-48A4-B932-908D5286ED21}"/>
                </a:ext>
              </a:extLst>
            </p:cNvPr>
            <p:cNvSpPr/>
            <p:nvPr/>
          </p:nvSpPr>
          <p:spPr>
            <a:xfrm rot="16200000" flipV="1">
              <a:off x="6072561" y="1793050"/>
              <a:ext cx="2561208" cy="608600"/>
            </a:xfrm>
            <a:prstGeom prst="ben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92">
                <a:solidFill>
                  <a:schemeClr val="tx1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0EBE3AD-CA2C-4B3C-A365-B82D0E553F58}"/>
                </a:ext>
              </a:extLst>
            </p:cNvPr>
            <p:cNvSpPr txBox="1"/>
            <p:nvPr/>
          </p:nvSpPr>
          <p:spPr>
            <a:xfrm rot="20194945">
              <a:off x="2911609" y="2612100"/>
              <a:ext cx="1026243" cy="321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92" dirty="0">
                  <a:latin typeface="Arial Black" panose="020B0A04020102020204" pitchFamily="34" charset="0"/>
                </a:rPr>
                <a:t>Member</a:t>
              </a:r>
              <a:endParaRPr lang="zh-CN" altLang="en-US" sz="1492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1960872-EB65-4713-B1A2-0E01122BB5CF}"/>
                </a:ext>
              </a:extLst>
            </p:cNvPr>
            <p:cNvSpPr txBox="1"/>
            <p:nvPr/>
          </p:nvSpPr>
          <p:spPr>
            <a:xfrm rot="19862077">
              <a:off x="2622970" y="4242795"/>
              <a:ext cx="1026243" cy="321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92" dirty="0">
                  <a:latin typeface="Arial Black" panose="020B0A04020102020204" pitchFamily="34" charset="0"/>
                </a:rPr>
                <a:t>Member</a:t>
              </a:r>
              <a:endParaRPr lang="zh-CN" altLang="en-US" sz="1492" dirty="0">
                <a:latin typeface="Arial Black" panose="020B0A04020102020204" pitchFamily="34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E25C0DF-AC49-41E3-8CDB-AA3F05C268BB}"/>
                </a:ext>
              </a:extLst>
            </p:cNvPr>
            <p:cNvSpPr/>
            <p:nvPr/>
          </p:nvSpPr>
          <p:spPr>
            <a:xfrm>
              <a:off x="3326165" y="4666696"/>
              <a:ext cx="3722701" cy="91439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/>
                <a:t>MPI Standard Implementation</a:t>
              </a:r>
            </a:p>
            <a:p>
              <a:pPr algn="ctr"/>
              <a:r>
                <a:rPr lang="en-US" altLang="zh-CN" sz="1401" dirty="0"/>
                <a:t>(</a:t>
              </a:r>
              <a:r>
                <a:rPr lang="en-US" altLang="zh-CN" sz="1401" dirty="0" err="1"/>
                <a:t>OpenMPI</a:t>
              </a:r>
              <a:r>
                <a:rPr lang="en-US" altLang="zh-CN" sz="1401" dirty="0"/>
                <a:t>, MPICH, ...)</a:t>
              </a:r>
              <a:endParaRPr lang="zh-CN" altLang="en-US" sz="1401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B61F513-E013-4734-ACA9-9E1AA016A61C}"/>
                </a:ext>
              </a:extLst>
            </p:cNvPr>
            <p:cNvSpPr/>
            <p:nvPr/>
          </p:nvSpPr>
          <p:spPr>
            <a:xfrm>
              <a:off x="3326166" y="3076113"/>
              <a:ext cx="3722704" cy="91439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/>
                <a:t>HIPP Low-level MPI Library</a:t>
              </a:r>
            </a:p>
            <a:p>
              <a:pPr algn="ctr"/>
              <a:r>
                <a:rPr lang="en-US" altLang="zh-CN" sz="1401" dirty="0"/>
                <a:t>(Semi-OOP Interfaces, Exception Handling)</a:t>
              </a:r>
              <a:endParaRPr lang="zh-CN" altLang="en-US" sz="140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279B68F-EFBB-457C-8941-892E6D9F8E78}"/>
                </a:ext>
              </a:extLst>
            </p:cNvPr>
            <p:cNvSpPr/>
            <p:nvPr/>
          </p:nvSpPr>
          <p:spPr>
            <a:xfrm>
              <a:off x="3326165" y="1485530"/>
              <a:ext cx="3722703" cy="91439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/>
                <a:t>HIPP High-level MPI Library</a:t>
              </a:r>
            </a:p>
            <a:p>
              <a:pPr algn="ctr"/>
              <a:r>
                <a:rPr lang="en-US" altLang="zh-CN" sz="1401" dirty="0"/>
                <a:t>(Pure-OOP Interfaces, Memory Management)</a:t>
              </a:r>
              <a:endParaRPr lang="zh-CN" altLang="en-US" sz="140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CFC279F-C25A-4995-8166-465B0846CAB9}"/>
                </a:ext>
              </a:extLst>
            </p:cNvPr>
            <p:cNvSpPr/>
            <p:nvPr/>
          </p:nvSpPr>
          <p:spPr>
            <a:xfrm>
              <a:off x="8037614" y="386465"/>
              <a:ext cx="3314330" cy="91439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/>
                <a:t>HIPP MPE Library</a:t>
              </a:r>
            </a:p>
            <a:p>
              <a:pPr algn="ctr"/>
              <a:r>
                <a:rPr lang="en-US" altLang="zh-CN" sz="1492" dirty="0"/>
                <a:t>(Out-of-standard Enhancement)</a:t>
              </a:r>
              <a:endParaRPr lang="zh-CN" altLang="en-US" sz="1492" dirty="0"/>
            </a:p>
          </p:txBody>
        </p:sp>
        <p:sp>
          <p:nvSpPr>
            <p:cNvPr id="8" name="箭头: 下 7">
              <a:extLst>
                <a:ext uri="{FF2B5EF4-FFF2-40B4-BE49-F238E27FC236}">
                  <a16:creationId xmlns:a16="http://schemas.microsoft.com/office/drawing/2014/main" id="{47834DBB-A0F2-4DD8-9CC7-073BC207F707}"/>
                </a:ext>
              </a:extLst>
            </p:cNvPr>
            <p:cNvSpPr/>
            <p:nvPr/>
          </p:nvSpPr>
          <p:spPr>
            <a:xfrm rot="5400000">
              <a:off x="2745238" y="3133259"/>
              <a:ext cx="336233" cy="825622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92"/>
            </a:p>
          </p:txBody>
        </p:sp>
        <p:sp>
          <p:nvSpPr>
            <p:cNvPr id="9" name="箭头: 下 8">
              <a:extLst>
                <a:ext uri="{FF2B5EF4-FFF2-40B4-BE49-F238E27FC236}">
                  <a16:creationId xmlns:a16="http://schemas.microsoft.com/office/drawing/2014/main" id="{E5F93962-97AD-4CF9-8E7A-FB47BA34BD37}"/>
                </a:ext>
              </a:extLst>
            </p:cNvPr>
            <p:cNvSpPr/>
            <p:nvPr/>
          </p:nvSpPr>
          <p:spPr>
            <a:xfrm>
              <a:off x="3741938" y="2399929"/>
              <a:ext cx="360398" cy="676184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92"/>
            </a:p>
          </p:txBody>
        </p:sp>
        <p:sp>
          <p:nvSpPr>
            <p:cNvPr id="13" name="箭头: 手杖形 12">
              <a:extLst>
                <a:ext uri="{FF2B5EF4-FFF2-40B4-BE49-F238E27FC236}">
                  <a16:creationId xmlns:a16="http://schemas.microsoft.com/office/drawing/2014/main" id="{A24289DC-3FB2-4AE7-8741-E99544D26CD0}"/>
                </a:ext>
              </a:extLst>
            </p:cNvPr>
            <p:cNvSpPr/>
            <p:nvPr/>
          </p:nvSpPr>
          <p:spPr>
            <a:xfrm rot="5400000" flipV="1">
              <a:off x="1117106" y="3229997"/>
              <a:ext cx="3592498" cy="825618"/>
            </a:xfrm>
            <a:prstGeom prst="uturnArrow">
              <a:avLst>
                <a:gd name="adj1" fmla="val 24835"/>
                <a:gd name="adj2" fmla="val 25000"/>
                <a:gd name="adj3" fmla="val 25000"/>
                <a:gd name="adj4" fmla="val 35063"/>
                <a:gd name="adj5" fmla="val 10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92">
                <a:solidFill>
                  <a:schemeClr val="tx1"/>
                </a:solidFill>
              </a:endParaRPr>
            </a:p>
          </p:txBody>
        </p:sp>
        <p:sp>
          <p:nvSpPr>
            <p:cNvPr id="15" name="箭头: 上 14">
              <a:extLst>
                <a:ext uri="{FF2B5EF4-FFF2-40B4-BE49-F238E27FC236}">
                  <a16:creationId xmlns:a16="http://schemas.microsoft.com/office/drawing/2014/main" id="{AA7183AD-8957-4A0A-94F6-8509E74054A7}"/>
                </a:ext>
              </a:extLst>
            </p:cNvPr>
            <p:cNvSpPr/>
            <p:nvPr/>
          </p:nvSpPr>
          <p:spPr>
            <a:xfrm>
              <a:off x="5862849" y="3990512"/>
              <a:ext cx="351520" cy="676184"/>
            </a:xfrm>
            <a:prstGeom prst="up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92"/>
            </a:p>
          </p:txBody>
        </p:sp>
        <p:sp>
          <p:nvSpPr>
            <p:cNvPr id="16" name="箭头: 上 15">
              <a:extLst>
                <a:ext uri="{FF2B5EF4-FFF2-40B4-BE49-F238E27FC236}">
                  <a16:creationId xmlns:a16="http://schemas.microsoft.com/office/drawing/2014/main" id="{791070D5-B267-4BAC-9CB6-F72E53965A51}"/>
                </a:ext>
              </a:extLst>
            </p:cNvPr>
            <p:cNvSpPr/>
            <p:nvPr/>
          </p:nvSpPr>
          <p:spPr>
            <a:xfrm>
              <a:off x="5862849" y="2399929"/>
              <a:ext cx="360398" cy="676184"/>
            </a:xfrm>
            <a:prstGeom prst="up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92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9553271-66AC-4139-B140-E2FFAC7577AB}"/>
                </a:ext>
              </a:extLst>
            </p:cNvPr>
            <p:cNvSpPr txBox="1"/>
            <p:nvPr/>
          </p:nvSpPr>
          <p:spPr>
            <a:xfrm>
              <a:off x="4981379" y="2592129"/>
              <a:ext cx="994118" cy="321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92" dirty="0">
                  <a:latin typeface="Arial Black" panose="020B0A04020102020204" pitchFamily="34" charset="0"/>
                </a:rPr>
                <a:t>support</a:t>
              </a:r>
              <a:endParaRPr lang="zh-CN" altLang="en-US" sz="1492" dirty="0">
                <a:latin typeface="Arial Black" panose="020B0A040201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4EDDAD9-C524-4852-88CD-19E4E0789A5A}"/>
                </a:ext>
              </a:extLst>
            </p:cNvPr>
            <p:cNvSpPr txBox="1"/>
            <p:nvPr/>
          </p:nvSpPr>
          <p:spPr>
            <a:xfrm>
              <a:off x="6356361" y="494041"/>
              <a:ext cx="994118" cy="321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92" dirty="0">
                  <a:latin typeface="Arial Black" panose="020B0A04020102020204" pitchFamily="34" charset="0"/>
                </a:rPr>
                <a:t>support</a:t>
              </a:r>
              <a:endParaRPr lang="zh-CN" altLang="en-US" sz="1492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EBCE2E3-A163-4D69-9EF9-9C79F1B64EA4}"/>
                </a:ext>
              </a:extLst>
            </p:cNvPr>
            <p:cNvSpPr txBox="1"/>
            <p:nvPr/>
          </p:nvSpPr>
          <p:spPr>
            <a:xfrm>
              <a:off x="4963454" y="4169256"/>
              <a:ext cx="994118" cy="321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92" dirty="0">
                  <a:latin typeface="Arial Black" panose="020B0A04020102020204" pitchFamily="34" charset="0"/>
                </a:rPr>
                <a:t>support</a:t>
              </a:r>
              <a:endParaRPr lang="zh-CN" altLang="en-US" sz="1492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箭头: 圆角右 25">
              <a:extLst>
                <a:ext uri="{FF2B5EF4-FFF2-40B4-BE49-F238E27FC236}">
                  <a16:creationId xmlns:a16="http://schemas.microsoft.com/office/drawing/2014/main" id="{FFCC1412-EEF7-4FAD-AC75-CA4467D28110}"/>
                </a:ext>
              </a:extLst>
            </p:cNvPr>
            <p:cNvSpPr/>
            <p:nvPr/>
          </p:nvSpPr>
          <p:spPr>
            <a:xfrm>
              <a:off x="5957572" y="679554"/>
              <a:ext cx="2080042" cy="814162"/>
            </a:xfrm>
            <a:prstGeom prst="ben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92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BE36DDE-112B-405F-B13F-7980771AE31A}"/>
              </a:ext>
            </a:extLst>
          </p:cNvPr>
          <p:cNvGrpSpPr/>
          <p:nvPr/>
        </p:nvGrpSpPr>
        <p:grpSpPr>
          <a:xfrm>
            <a:off x="4694617" y="1107345"/>
            <a:ext cx="4303081" cy="4280232"/>
            <a:chOff x="4823528" y="1647094"/>
            <a:chExt cx="4303081" cy="428023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595310B-5661-4FBD-BD2B-AD546D2ED81C}"/>
                </a:ext>
              </a:extLst>
            </p:cNvPr>
            <p:cNvSpPr/>
            <p:nvPr/>
          </p:nvSpPr>
          <p:spPr>
            <a:xfrm>
              <a:off x="5812278" y="2192788"/>
              <a:ext cx="3314331" cy="373453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800" dirty="0"/>
                <a:t>HIPP CNTL Library</a:t>
              </a:r>
            </a:p>
            <a:p>
              <a:pPr algn="ctr"/>
              <a:r>
                <a:rPr lang="en-US" altLang="zh-CN" sz="1401" dirty="0"/>
                <a:t>(Exception Layers, Stream Manipulation, Memory Management Utilities ...)</a:t>
              </a:r>
              <a:endParaRPr lang="zh-CN" altLang="en-US" sz="1401" dirty="0"/>
            </a:p>
          </p:txBody>
        </p:sp>
        <p:sp>
          <p:nvSpPr>
            <p:cNvPr id="27" name="箭头: 上 26">
              <a:extLst>
                <a:ext uri="{FF2B5EF4-FFF2-40B4-BE49-F238E27FC236}">
                  <a16:creationId xmlns:a16="http://schemas.microsoft.com/office/drawing/2014/main" id="{432C0050-7B41-4280-94C6-3701D65ECF94}"/>
                </a:ext>
              </a:extLst>
            </p:cNvPr>
            <p:cNvSpPr/>
            <p:nvPr/>
          </p:nvSpPr>
          <p:spPr>
            <a:xfrm rot="16200000">
              <a:off x="5137705" y="1891264"/>
              <a:ext cx="360398" cy="988751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92"/>
            </a:p>
          </p:txBody>
        </p:sp>
        <p:sp>
          <p:nvSpPr>
            <p:cNvPr id="28" name="箭头: 上 27">
              <a:extLst>
                <a:ext uri="{FF2B5EF4-FFF2-40B4-BE49-F238E27FC236}">
                  <a16:creationId xmlns:a16="http://schemas.microsoft.com/office/drawing/2014/main" id="{DF5CE33C-685A-4A83-A311-CB11183FC54C}"/>
                </a:ext>
              </a:extLst>
            </p:cNvPr>
            <p:cNvSpPr/>
            <p:nvPr/>
          </p:nvSpPr>
          <p:spPr>
            <a:xfrm rot="16200000">
              <a:off x="5137705" y="3492914"/>
              <a:ext cx="360398" cy="988751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92"/>
            </a:p>
          </p:txBody>
        </p:sp>
        <p:sp>
          <p:nvSpPr>
            <p:cNvPr id="29" name="箭头: 上 28">
              <a:extLst>
                <a:ext uri="{FF2B5EF4-FFF2-40B4-BE49-F238E27FC236}">
                  <a16:creationId xmlns:a16="http://schemas.microsoft.com/office/drawing/2014/main" id="{401C706A-9D90-430A-B4D7-36DF94072807}"/>
                </a:ext>
              </a:extLst>
            </p:cNvPr>
            <p:cNvSpPr/>
            <p:nvPr/>
          </p:nvSpPr>
          <p:spPr>
            <a:xfrm>
              <a:off x="7289244" y="1647094"/>
              <a:ext cx="360398" cy="558345"/>
            </a:xfrm>
            <a:prstGeom prst="up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92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802D1CE-6B68-4B47-966B-77F291CFA9BD}"/>
                </a:ext>
              </a:extLst>
            </p:cNvPr>
            <p:cNvSpPr txBox="1"/>
            <p:nvPr/>
          </p:nvSpPr>
          <p:spPr>
            <a:xfrm>
              <a:off x="7514206" y="1831701"/>
              <a:ext cx="994118" cy="321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92" dirty="0">
                  <a:latin typeface="Arial Black" panose="020B0A04020102020204" pitchFamily="34" charset="0"/>
                </a:rPr>
                <a:t>support</a:t>
              </a:r>
              <a:endParaRPr lang="zh-CN" altLang="en-US" sz="1492" dirty="0">
                <a:latin typeface="Arial Black" panose="020B0A040201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FB2339E-8C8C-4D16-AE2C-4A842F408A2B}"/>
                </a:ext>
              </a:extLst>
            </p:cNvPr>
            <p:cNvSpPr txBox="1"/>
            <p:nvPr/>
          </p:nvSpPr>
          <p:spPr>
            <a:xfrm>
              <a:off x="5819357" y="2192787"/>
              <a:ext cx="994118" cy="321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92" dirty="0">
                  <a:latin typeface="Arial Black" panose="020B0A04020102020204" pitchFamily="34" charset="0"/>
                </a:rPr>
                <a:t>support</a:t>
              </a:r>
              <a:endParaRPr lang="zh-CN" altLang="en-US" sz="1492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275DD63F-BEA8-4203-AD0F-6D525A32DC42}"/>
              </a:ext>
            </a:extLst>
          </p:cNvPr>
          <p:cNvSpPr txBox="1"/>
          <p:nvPr/>
        </p:nvSpPr>
        <p:spPr>
          <a:xfrm>
            <a:off x="4741884" y="3491285"/>
            <a:ext cx="994118" cy="321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92" dirty="0">
                <a:latin typeface="Arial Black" panose="020B0A04020102020204" pitchFamily="34" charset="0"/>
              </a:rPr>
              <a:t>support</a:t>
            </a:r>
            <a:endParaRPr lang="zh-CN" altLang="en-US" sz="1492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5275B69B-C444-44A5-BD31-E8A20D7C0E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4160156"/>
                  </p:ext>
                </p:extLst>
              </p:nvPr>
            </p:nvGraphicFramePr>
            <p:xfrm>
              <a:off x="1600430" y="289459"/>
              <a:ext cx="2592000" cy="3888000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648000">
                      <a:extLst>
                        <a:ext uri="{9D8B030D-6E8A-4147-A177-3AD203B41FA5}">
                          <a16:colId xmlns:a16="http://schemas.microsoft.com/office/drawing/2014/main" val="2276013928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3113127303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2772268766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346203645"/>
                        </a:ext>
                      </a:extLst>
                    </a:gridCol>
                  </a:tblGrid>
                  <a:tr h="64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𝟎𝟏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𝟎𝟐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𝟎𝟑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290635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4087923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941296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6196751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𝟒𝟎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𝟒𝟏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𝟒𝟐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𝟒𝟑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6233588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𝟓𝟎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𝟓𝟏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𝟓𝟐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𝟓𝟑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02180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5275B69B-C444-44A5-BD31-E8A20D7C0E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4160156"/>
                  </p:ext>
                </p:extLst>
              </p:nvPr>
            </p:nvGraphicFramePr>
            <p:xfrm>
              <a:off x="1600430" y="289459"/>
              <a:ext cx="2592000" cy="3888000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648000">
                      <a:extLst>
                        <a:ext uri="{9D8B030D-6E8A-4147-A177-3AD203B41FA5}">
                          <a16:colId xmlns:a16="http://schemas.microsoft.com/office/drawing/2014/main" val="2276013928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3113127303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2772268766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346203645"/>
                        </a:ext>
                      </a:extLst>
                    </a:gridCol>
                  </a:tblGrid>
                  <a:tr h="64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35" t="-935" r="-300000" b="-499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887" t="-935" r="-202830" b="-499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935" r="-100935" b="-499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2830" t="-935" r="-1887" b="-499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5290635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35" t="-101887" r="-300000" b="-4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887" t="-101887" r="-202830" b="-4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1887" r="-100935" b="-4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2830" t="-101887" r="-1887" b="-40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087923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35" t="-200000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887" t="-200000" r="-20283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0000" r="-10093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2830" t="-200000" r="-1887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941296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35" t="-302830" r="-300000" b="-20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887" t="-302830" r="-202830" b="-20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2830" r="-100935" b="-20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2830" t="-302830" r="-1887" b="-2028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196751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35" t="-399065" r="-300000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887" t="-399065" r="-202830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99065" r="-100935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2830" t="-399065" r="-1887" b="-1009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6233588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35" t="-503774" r="-30000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887" t="-503774" r="-20283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3774" r="-100935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2830" t="-503774" r="-1887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02180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02731557-DCF1-4EEC-B4B8-C7953AB5BE5C}"/>
              </a:ext>
            </a:extLst>
          </p:cNvPr>
          <p:cNvSpPr txBox="1"/>
          <p:nvPr/>
        </p:nvSpPr>
        <p:spPr>
          <a:xfrm>
            <a:off x="1123440" y="4442320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world.send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dest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tag, &amp;a[2][1], 1, </a:t>
            </a:r>
            <a:r>
              <a:rPr lang="en-US" altLang="zh-C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DOUBLE.vector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(3, 2, 4));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F909D567-DB40-4049-B6F7-C1512B3D45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7025337"/>
                  </p:ext>
                </p:extLst>
              </p:nvPr>
            </p:nvGraphicFramePr>
            <p:xfrm>
              <a:off x="5516906" y="289459"/>
              <a:ext cx="2592000" cy="3888000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648000">
                      <a:extLst>
                        <a:ext uri="{9D8B030D-6E8A-4147-A177-3AD203B41FA5}">
                          <a16:colId xmlns:a16="http://schemas.microsoft.com/office/drawing/2014/main" val="2276013928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3113127303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2772268766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346203645"/>
                        </a:ext>
                      </a:extLst>
                    </a:gridCol>
                  </a:tblGrid>
                  <a:tr h="64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𝟎𝟎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𝟎𝟏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𝟎𝟐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𝟎𝟑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290635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4087923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941296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6196751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𝟒𝟎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𝟒𝟏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𝟒𝟐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𝟒𝟑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6233588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𝟓𝟎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𝟓𝟏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𝟓𝟐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𝟓𝟑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02180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F909D567-DB40-4049-B6F7-C1512B3D45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7025337"/>
                  </p:ext>
                </p:extLst>
              </p:nvPr>
            </p:nvGraphicFramePr>
            <p:xfrm>
              <a:off x="5516906" y="289459"/>
              <a:ext cx="2592000" cy="3888000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648000">
                      <a:extLst>
                        <a:ext uri="{9D8B030D-6E8A-4147-A177-3AD203B41FA5}">
                          <a16:colId xmlns:a16="http://schemas.microsoft.com/office/drawing/2014/main" val="2276013928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3113127303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2772268766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346203645"/>
                        </a:ext>
                      </a:extLst>
                    </a:gridCol>
                  </a:tblGrid>
                  <a:tr h="64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869" t="-935" r="-300000" b="-499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830" t="-935" r="-202830" b="-499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935" t="-935" r="-100935" b="-499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3774" t="-935" r="-1887" b="-499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5290635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869" t="-101887" r="-300000" b="-4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830" t="-101887" r="-202830" b="-4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935" t="-101887" r="-100935" b="-4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3774" t="-101887" r="-1887" b="-40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087923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869" t="-200000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830" t="-200000" r="-20283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935" t="-200000" r="-10093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3774" t="-200000" r="-1887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941296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869" t="-302830" r="-300000" b="-20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830" t="-302830" r="-202830" b="-20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935" t="-302830" r="-100935" b="-20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3774" t="-302830" r="-1887" b="-2028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196751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869" t="-399065" r="-300000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830" t="-399065" r="-202830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935" t="-399065" r="-100935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3774" t="-399065" r="-1887" b="-1009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6233588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869" t="-503774" r="-30000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830" t="-503774" r="-20283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935" t="-503774" r="-100935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3774" t="-503774" r="-1887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02180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7D9B06E8-06FD-4744-851A-A3AECFBE126B}"/>
              </a:ext>
            </a:extLst>
          </p:cNvPr>
          <p:cNvSpPr txBox="1"/>
          <p:nvPr/>
        </p:nvSpPr>
        <p:spPr>
          <a:xfrm>
            <a:off x="1123440" y="4850031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world.send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dest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tag, &amp;a[0][1], 1,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DOUBLE.vector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(6, 1, 4));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17F17D2-B6F4-47C1-BFB3-102DCB753285}"/>
                  </a:ext>
                </a:extLst>
              </p:cNvPr>
              <p:cNvSpPr txBox="1"/>
              <p:nvPr/>
            </p:nvSpPr>
            <p:spPr>
              <a:xfrm>
                <a:off x="1035094" y="157"/>
                <a:ext cx="6756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17F17D2-B6F4-47C1-BFB3-102DCB753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94" y="157"/>
                <a:ext cx="6756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327E357-977C-4F23-A040-A4BB6E57C1FC}"/>
                  </a:ext>
                </a:extLst>
              </p:cNvPr>
              <p:cNvSpPr txBox="1"/>
              <p:nvPr/>
            </p:nvSpPr>
            <p:spPr>
              <a:xfrm>
                <a:off x="4951572" y="-38222"/>
                <a:ext cx="6756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327E357-977C-4F23-A040-A4BB6E57C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572" y="-38222"/>
                <a:ext cx="67563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81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B7A376E1-C08C-4216-AF14-65A3BBD7F4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722212"/>
                  </p:ext>
                </p:extLst>
              </p:nvPr>
            </p:nvGraphicFramePr>
            <p:xfrm>
              <a:off x="2794751" y="1467307"/>
              <a:ext cx="2484460" cy="522391"/>
            </p:xfrm>
            <a:graphic>
              <a:graphicData uri="http://schemas.openxmlformats.org/drawingml/2006/table">
                <a:tbl>
                  <a:tblPr bandRow="1">
                    <a:tableStyleId>{E8B1032C-EA38-4F05-BA0D-38AFFFC7BED3}</a:tableStyleId>
                  </a:tblPr>
                  <a:tblGrid>
                    <a:gridCol w="621115">
                      <a:extLst>
                        <a:ext uri="{9D8B030D-6E8A-4147-A177-3AD203B41FA5}">
                          <a16:colId xmlns:a16="http://schemas.microsoft.com/office/drawing/2014/main" val="2276013928"/>
                        </a:ext>
                      </a:extLst>
                    </a:gridCol>
                    <a:gridCol w="621115">
                      <a:extLst>
                        <a:ext uri="{9D8B030D-6E8A-4147-A177-3AD203B41FA5}">
                          <a16:colId xmlns:a16="http://schemas.microsoft.com/office/drawing/2014/main" val="3113127303"/>
                        </a:ext>
                      </a:extLst>
                    </a:gridCol>
                    <a:gridCol w="621115">
                      <a:extLst>
                        <a:ext uri="{9D8B030D-6E8A-4147-A177-3AD203B41FA5}">
                          <a16:colId xmlns:a16="http://schemas.microsoft.com/office/drawing/2014/main" val="2772268766"/>
                        </a:ext>
                      </a:extLst>
                    </a:gridCol>
                    <a:gridCol w="621115">
                      <a:extLst>
                        <a:ext uri="{9D8B030D-6E8A-4147-A177-3AD203B41FA5}">
                          <a16:colId xmlns:a16="http://schemas.microsoft.com/office/drawing/2014/main" val="1346203645"/>
                        </a:ext>
                      </a:extLst>
                    </a:gridCol>
                  </a:tblGrid>
                  <a:tr h="5223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smtClean="0"/>
                                    </m:ctrlPr>
                                  </m:sSubPr>
                                  <m:e>
                                    <m:r>
                                      <a:rPr lang="en-US" altLang="zh-CN" sz="2000" smtClean="0"/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smtClean="0"/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smtClean="0"/>
                                    </m:ctrlPr>
                                  </m:sSubPr>
                                  <m:e>
                                    <m:r>
                                      <a:rPr lang="en-US" altLang="zh-CN" sz="2000" smtClean="0"/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smtClean="0"/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smtClean="0"/>
                                    </m:ctrlPr>
                                  </m:sSubPr>
                                  <m:e>
                                    <m:r>
                                      <a:rPr lang="en-US" altLang="zh-CN" sz="2000" smtClean="0"/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smtClean="0"/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smtClean="0"/>
                                    </m:ctrlPr>
                                  </m:sSubPr>
                                  <m:e>
                                    <m:r>
                                      <a:rPr lang="en-US" altLang="zh-CN" sz="2000" smtClean="0"/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smtClean="0"/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2906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B7A376E1-C08C-4216-AF14-65A3BBD7F4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722212"/>
                  </p:ext>
                </p:extLst>
              </p:nvPr>
            </p:nvGraphicFramePr>
            <p:xfrm>
              <a:off x="2794751" y="1467307"/>
              <a:ext cx="2484460" cy="522391"/>
            </p:xfrm>
            <a:graphic>
              <a:graphicData uri="http://schemas.openxmlformats.org/drawingml/2006/table">
                <a:tbl>
                  <a:tblPr bandRow="1">
                    <a:tableStyleId>{E8B1032C-EA38-4F05-BA0D-38AFFFC7BED3}</a:tableStyleId>
                  </a:tblPr>
                  <a:tblGrid>
                    <a:gridCol w="621115">
                      <a:extLst>
                        <a:ext uri="{9D8B030D-6E8A-4147-A177-3AD203B41FA5}">
                          <a16:colId xmlns:a16="http://schemas.microsoft.com/office/drawing/2014/main" val="2276013928"/>
                        </a:ext>
                      </a:extLst>
                    </a:gridCol>
                    <a:gridCol w="621115">
                      <a:extLst>
                        <a:ext uri="{9D8B030D-6E8A-4147-A177-3AD203B41FA5}">
                          <a16:colId xmlns:a16="http://schemas.microsoft.com/office/drawing/2014/main" val="3113127303"/>
                        </a:ext>
                      </a:extLst>
                    </a:gridCol>
                    <a:gridCol w="621115">
                      <a:extLst>
                        <a:ext uri="{9D8B030D-6E8A-4147-A177-3AD203B41FA5}">
                          <a16:colId xmlns:a16="http://schemas.microsoft.com/office/drawing/2014/main" val="2772268766"/>
                        </a:ext>
                      </a:extLst>
                    </a:gridCol>
                    <a:gridCol w="621115">
                      <a:extLst>
                        <a:ext uri="{9D8B030D-6E8A-4147-A177-3AD203B41FA5}">
                          <a16:colId xmlns:a16="http://schemas.microsoft.com/office/drawing/2014/main" val="1346203645"/>
                        </a:ext>
                      </a:extLst>
                    </a:gridCol>
                  </a:tblGrid>
                  <a:tr h="522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80" t="-1149" r="-302941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49" r="-2000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1961" t="-1149" r="-101961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1961" t="-1149" r="-1961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52906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F14A867-B9DB-4E41-A6EC-BC785EE6B80C}"/>
              </a:ext>
            </a:extLst>
          </p:cNvPr>
          <p:cNvSpPr txBox="1"/>
          <p:nvPr/>
        </p:nvSpPr>
        <p:spPr>
          <a:xfrm>
            <a:off x="3504880" y="642963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5BA13F-8063-4E9F-9CDB-421611C846AA}"/>
              </a:ext>
            </a:extLst>
          </p:cNvPr>
          <p:cNvSpPr txBox="1"/>
          <p:nvPr/>
        </p:nvSpPr>
        <p:spPr>
          <a:xfrm>
            <a:off x="1093111" y="1508754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vector&lt;double&gt; </a:t>
            </a:r>
          </a:p>
          <a:p>
            <a:pPr algn="ctr"/>
            <a:r>
              <a:rPr lang="en-US" altLang="zh-CN" sz="1400" dirty="0" err="1">
                <a:latin typeface="Consolas" panose="020B0609020204030204" pitchFamily="49" charset="0"/>
              </a:rPr>
              <a:t>rands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8BE0EB-714D-4BB6-8A24-C12EEDE43391}"/>
              </a:ext>
            </a:extLst>
          </p:cNvPr>
          <p:cNvSpPr/>
          <p:nvPr/>
        </p:nvSpPr>
        <p:spPr>
          <a:xfrm>
            <a:off x="1339385" y="2411897"/>
            <a:ext cx="12779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double </a:t>
            </a:r>
          </a:p>
          <a:p>
            <a:pPr algn="ctr"/>
            <a:r>
              <a:rPr lang="en-US" altLang="zh-CN" sz="1400" dirty="0" err="1">
                <a:latin typeface="Consolas" panose="020B0609020204030204" pitchFamily="49" charset="0"/>
              </a:rPr>
              <a:t>local_rand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12B7DE7-3519-4FE5-9848-3AA4E3E5C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744231"/>
              </p:ext>
            </p:extLst>
          </p:nvPr>
        </p:nvGraphicFramePr>
        <p:xfrm>
          <a:off x="3726423" y="2359030"/>
          <a:ext cx="621115" cy="522391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621115">
                  <a:extLst>
                    <a:ext uri="{9D8B030D-6E8A-4147-A177-3AD203B41FA5}">
                      <a16:colId xmlns:a16="http://schemas.microsoft.com/office/drawing/2014/main" val="2276013928"/>
                    </a:ext>
                  </a:extLst>
                </a:gridCol>
              </a:tblGrid>
              <a:tr h="522391">
                <a:tc>
                  <a:txBody>
                    <a:bodyPr/>
                    <a:lstStyle/>
                    <a:p>
                      <a:pPr/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9063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79C3416-4ECF-413C-8256-7A4A3FFA7597}"/>
              </a:ext>
            </a:extLst>
          </p:cNvPr>
          <p:cNvSpPr txBox="1"/>
          <p:nvPr/>
        </p:nvSpPr>
        <p:spPr>
          <a:xfrm>
            <a:off x="5453571" y="659281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9A1634-FA78-4689-91A1-2C61C4329B52}"/>
              </a:ext>
            </a:extLst>
          </p:cNvPr>
          <p:cNvSpPr txBox="1"/>
          <p:nvPr/>
        </p:nvSpPr>
        <p:spPr>
          <a:xfrm>
            <a:off x="6702242" y="659281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E32A71-4A02-4389-9AED-2EC3F6DF0989}"/>
              </a:ext>
            </a:extLst>
          </p:cNvPr>
          <p:cNvSpPr txBox="1"/>
          <p:nvPr/>
        </p:nvSpPr>
        <p:spPr>
          <a:xfrm>
            <a:off x="7972406" y="642963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55AFC4D-B319-488B-B929-38548640E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1364"/>
              </p:ext>
            </p:extLst>
          </p:nvPr>
        </p:nvGraphicFramePr>
        <p:xfrm>
          <a:off x="5675114" y="2359029"/>
          <a:ext cx="621115" cy="522391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621115">
                  <a:extLst>
                    <a:ext uri="{9D8B030D-6E8A-4147-A177-3AD203B41FA5}">
                      <a16:colId xmlns:a16="http://schemas.microsoft.com/office/drawing/2014/main" val="2276013928"/>
                    </a:ext>
                  </a:extLst>
                </a:gridCol>
              </a:tblGrid>
              <a:tr h="522391">
                <a:tc>
                  <a:txBody>
                    <a:bodyPr/>
                    <a:lstStyle/>
                    <a:p>
                      <a:pPr/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90635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66ADF5B-1CF0-4E27-9514-71D07BED0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478235"/>
              </p:ext>
            </p:extLst>
          </p:nvPr>
        </p:nvGraphicFramePr>
        <p:xfrm>
          <a:off x="6952082" y="2359027"/>
          <a:ext cx="621115" cy="522391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621115">
                  <a:extLst>
                    <a:ext uri="{9D8B030D-6E8A-4147-A177-3AD203B41FA5}">
                      <a16:colId xmlns:a16="http://schemas.microsoft.com/office/drawing/2014/main" val="2276013928"/>
                    </a:ext>
                  </a:extLst>
                </a:gridCol>
              </a:tblGrid>
              <a:tr h="522391">
                <a:tc>
                  <a:txBody>
                    <a:bodyPr/>
                    <a:lstStyle/>
                    <a:p>
                      <a:pPr/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9063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18746F0-B782-4DC3-AEF1-D22462DE0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40090"/>
              </p:ext>
            </p:extLst>
          </p:nvPr>
        </p:nvGraphicFramePr>
        <p:xfrm>
          <a:off x="8193950" y="2359028"/>
          <a:ext cx="621115" cy="522391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621115">
                  <a:extLst>
                    <a:ext uri="{9D8B030D-6E8A-4147-A177-3AD203B41FA5}">
                      <a16:colId xmlns:a16="http://schemas.microsoft.com/office/drawing/2014/main" val="2276013928"/>
                    </a:ext>
                  </a:extLst>
                </a:gridCol>
              </a:tblGrid>
              <a:tr h="522391">
                <a:tc>
                  <a:txBody>
                    <a:bodyPr/>
                    <a:lstStyle/>
                    <a:p>
                      <a:pPr/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9063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3873C85C-3F02-4FEE-B03F-A8DB7BB0B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6267939"/>
                  </p:ext>
                </p:extLst>
              </p:nvPr>
            </p:nvGraphicFramePr>
            <p:xfrm>
              <a:off x="2789130" y="3247433"/>
              <a:ext cx="2484460" cy="522391"/>
            </p:xfrm>
            <a:graphic>
              <a:graphicData uri="http://schemas.openxmlformats.org/drawingml/2006/table">
                <a:tbl>
                  <a:tblPr bandRow="1">
                    <a:tableStyleId>{E8B1032C-EA38-4F05-BA0D-38AFFFC7BED3}</a:tableStyleId>
                  </a:tblPr>
                  <a:tblGrid>
                    <a:gridCol w="621115">
                      <a:extLst>
                        <a:ext uri="{9D8B030D-6E8A-4147-A177-3AD203B41FA5}">
                          <a16:colId xmlns:a16="http://schemas.microsoft.com/office/drawing/2014/main" val="2276013928"/>
                        </a:ext>
                      </a:extLst>
                    </a:gridCol>
                    <a:gridCol w="621115">
                      <a:extLst>
                        <a:ext uri="{9D8B030D-6E8A-4147-A177-3AD203B41FA5}">
                          <a16:colId xmlns:a16="http://schemas.microsoft.com/office/drawing/2014/main" val="3113127303"/>
                        </a:ext>
                      </a:extLst>
                    </a:gridCol>
                    <a:gridCol w="621115">
                      <a:extLst>
                        <a:ext uri="{9D8B030D-6E8A-4147-A177-3AD203B41FA5}">
                          <a16:colId xmlns:a16="http://schemas.microsoft.com/office/drawing/2014/main" val="2772268766"/>
                        </a:ext>
                      </a:extLst>
                    </a:gridCol>
                    <a:gridCol w="621115">
                      <a:extLst>
                        <a:ext uri="{9D8B030D-6E8A-4147-A177-3AD203B41FA5}">
                          <a16:colId xmlns:a16="http://schemas.microsoft.com/office/drawing/2014/main" val="1346203645"/>
                        </a:ext>
                      </a:extLst>
                    </a:gridCol>
                  </a:tblGrid>
                  <a:tr h="5223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smtClean="0"/>
                                    </m:ctrlPr>
                                  </m:sSubPr>
                                  <m:e>
                                    <m:r>
                                      <a:rPr lang="en-US" altLang="zh-CN" sz="2000" smtClean="0"/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smtClean="0"/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smtClean="0"/>
                                    </m:ctrlPr>
                                  </m:sSubPr>
                                  <m:e>
                                    <m:r>
                                      <a:rPr lang="en-US" altLang="zh-CN" sz="2000" smtClean="0"/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smtClean="0"/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smtClean="0"/>
                                    </m:ctrlPr>
                                  </m:sSubPr>
                                  <m:e>
                                    <m:r>
                                      <a:rPr lang="en-US" altLang="zh-CN" sz="2000" smtClean="0"/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smtClean="0"/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smtClean="0"/>
                                    </m:ctrlPr>
                                  </m:sSubPr>
                                  <m:e>
                                    <m:r>
                                      <a:rPr lang="en-US" altLang="zh-CN" sz="2000" smtClean="0"/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smtClean="0"/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2906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3873C85C-3F02-4FEE-B03F-A8DB7BB0B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6267939"/>
                  </p:ext>
                </p:extLst>
              </p:nvPr>
            </p:nvGraphicFramePr>
            <p:xfrm>
              <a:off x="2789130" y="3247433"/>
              <a:ext cx="2484460" cy="522391"/>
            </p:xfrm>
            <a:graphic>
              <a:graphicData uri="http://schemas.openxmlformats.org/drawingml/2006/table">
                <a:tbl>
                  <a:tblPr bandRow="1">
                    <a:tableStyleId>{E8B1032C-EA38-4F05-BA0D-38AFFFC7BED3}</a:tableStyleId>
                  </a:tblPr>
                  <a:tblGrid>
                    <a:gridCol w="621115">
                      <a:extLst>
                        <a:ext uri="{9D8B030D-6E8A-4147-A177-3AD203B41FA5}">
                          <a16:colId xmlns:a16="http://schemas.microsoft.com/office/drawing/2014/main" val="2276013928"/>
                        </a:ext>
                      </a:extLst>
                    </a:gridCol>
                    <a:gridCol w="621115">
                      <a:extLst>
                        <a:ext uri="{9D8B030D-6E8A-4147-A177-3AD203B41FA5}">
                          <a16:colId xmlns:a16="http://schemas.microsoft.com/office/drawing/2014/main" val="3113127303"/>
                        </a:ext>
                      </a:extLst>
                    </a:gridCol>
                    <a:gridCol w="621115">
                      <a:extLst>
                        <a:ext uri="{9D8B030D-6E8A-4147-A177-3AD203B41FA5}">
                          <a16:colId xmlns:a16="http://schemas.microsoft.com/office/drawing/2014/main" val="2772268766"/>
                        </a:ext>
                      </a:extLst>
                    </a:gridCol>
                    <a:gridCol w="621115">
                      <a:extLst>
                        <a:ext uri="{9D8B030D-6E8A-4147-A177-3AD203B41FA5}">
                          <a16:colId xmlns:a16="http://schemas.microsoft.com/office/drawing/2014/main" val="1346203645"/>
                        </a:ext>
                      </a:extLst>
                    </a:gridCol>
                  </a:tblGrid>
                  <a:tr h="522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80" t="-1149" r="-302941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149" r="-2000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961" t="-1149" r="-101961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1961" t="-1149" r="-1961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52906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8FB7CC81-7D7E-465F-904F-A66504EA486E}"/>
              </a:ext>
            </a:extLst>
          </p:cNvPr>
          <p:cNvSpPr txBox="1"/>
          <p:nvPr/>
        </p:nvSpPr>
        <p:spPr>
          <a:xfrm>
            <a:off x="1119292" y="3207348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vector&lt;double&gt; </a:t>
            </a:r>
          </a:p>
          <a:p>
            <a:pPr algn="ctr"/>
            <a:r>
              <a:rPr lang="en-US" altLang="zh-CN" sz="1400" dirty="0" err="1">
                <a:latin typeface="Consolas" panose="020B0609020204030204" pitchFamily="49" charset="0"/>
              </a:rPr>
              <a:t>rands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CB448FB-B3D8-4983-B137-809741FA99A4}"/>
              </a:ext>
            </a:extLst>
          </p:cNvPr>
          <p:cNvSpPr/>
          <p:nvPr/>
        </p:nvSpPr>
        <p:spPr>
          <a:xfrm>
            <a:off x="1318064" y="4076911"/>
            <a:ext cx="12779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double </a:t>
            </a:r>
          </a:p>
          <a:p>
            <a:pPr algn="ctr"/>
            <a:r>
              <a:rPr lang="en-US" altLang="zh-CN" sz="1400" dirty="0" err="1">
                <a:latin typeface="Consolas" panose="020B0609020204030204" pitchFamily="49" charset="0"/>
              </a:rPr>
              <a:t>local_rand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323327A9-CEF9-4C41-B754-8F25C6247D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8413875"/>
                  </p:ext>
                </p:extLst>
              </p:nvPr>
            </p:nvGraphicFramePr>
            <p:xfrm>
              <a:off x="3720802" y="4139156"/>
              <a:ext cx="621115" cy="522391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621115">
                      <a:extLst>
                        <a:ext uri="{9D8B030D-6E8A-4147-A177-3AD203B41FA5}">
                          <a16:colId xmlns:a16="http://schemas.microsoft.com/office/drawing/2014/main" val="2276013928"/>
                        </a:ext>
                      </a:extLst>
                    </a:gridCol>
                  </a:tblGrid>
                  <a:tr h="5223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2906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323327A9-CEF9-4C41-B754-8F25C6247D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8413875"/>
                  </p:ext>
                </p:extLst>
              </p:nvPr>
            </p:nvGraphicFramePr>
            <p:xfrm>
              <a:off x="3720802" y="4139156"/>
              <a:ext cx="621115" cy="522391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621115">
                      <a:extLst>
                        <a:ext uri="{9D8B030D-6E8A-4147-A177-3AD203B41FA5}">
                          <a16:colId xmlns:a16="http://schemas.microsoft.com/office/drawing/2014/main" val="2276013928"/>
                        </a:ext>
                      </a:extLst>
                    </a:gridCol>
                  </a:tblGrid>
                  <a:tr h="522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971" t="-1149" r="-1942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52906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CB0A31D0-5AAF-427E-A17D-A8EFF43E85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7312276"/>
                  </p:ext>
                </p:extLst>
              </p:nvPr>
            </p:nvGraphicFramePr>
            <p:xfrm>
              <a:off x="5669493" y="4139155"/>
              <a:ext cx="621115" cy="522391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621115">
                      <a:extLst>
                        <a:ext uri="{9D8B030D-6E8A-4147-A177-3AD203B41FA5}">
                          <a16:colId xmlns:a16="http://schemas.microsoft.com/office/drawing/2014/main" val="2276013928"/>
                        </a:ext>
                      </a:extLst>
                    </a:gridCol>
                  </a:tblGrid>
                  <a:tr h="5223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2906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CB0A31D0-5AAF-427E-A17D-A8EFF43E85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7312276"/>
                  </p:ext>
                </p:extLst>
              </p:nvPr>
            </p:nvGraphicFramePr>
            <p:xfrm>
              <a:off x="5669493" y="4139155"/>
              <a:ext cx="621115" cy="522391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621115">
                      <a:extLst>
                        <a:ext uri="{9D8B030D-6E8A-4147-A177-3AD203B41FA5}">
                          <a16:colId xmlns:a16="http://schemas.microsoft.com/office/drawing/2014/main" val="2276013928"/>
                        </a:ext>
                      </a:extLst>
                    </a:gridCol>
                  </a:tblGrid>
                  <a:tr h="522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61" t="-1149" r="-2941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52906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71CD0216-6F78-4668-8626-84B97A33D2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722535"/>
                  </p:ext>
                </p:extLst>
              </p:nvPr>
            </p:nvGraphicFramePr>
            <p:xfrm>
              <a:off x="6946461" y="4139153"/>
              <a:ext cx="621115" cy="522391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621115">
                      <a:extLst>
                        <a:ext uri="{9D8B030D-6E8A-4147-A177-3AD203B41FA5}">
                          <a16:colId xmlns:a16="http://schemas.microsoft.com/office/drawing/2014/main" val="2276013928"/>
                        </a:ext>
                      </a:extLst>
                    </a:gridCol>
                  </a:tblGrid>
                  <a:tr h="5223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2906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71CD0216-6F78-4668-8626-84B97A33D2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722535"/>
                  </p:ext>
                </p:extLst>
              </p:nvPr>
            </p:nvGraphicFramePr>
            <p:xfrm>
              <a:off x="6946461" y="4139153"/>
              <a:ext cx="621115" cy="522391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621115">
                      <a:extLst>
                        <a:ext uri="{9D8B030D-6E8A-4147-A177-3AD203B41FA5}">
                          <a16:colId xmlns:a16="http://schemas.microsoft.com/office/drawing/2014/main" val="2276013928"/>
                        </a:ext>
                      </a:extLst>
                    </a:gridCol>
                  </a:tblGrid>
                  <a:tr h="522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971" t="-1149" r="-1942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52906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15CFB9F0-6935-433E-8142-D4FFFA442E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354798"/>
                  </p:ext>
                </p:extLst>
              </p:nvPr>
            </p:nvGraphicFramePr>
            <p:xfrm>
              <a:off x="8188329" y="4139154"/>
              <a:ext cx="621115" cy="522391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621115">
                      <a:extLst>
                        <a:ext uri="{9D8B030D-6E8A-4147-A177-3AD203B41FA5}">
                          <a16:colId xmlns:a16="http://schemas.microsoft.com/office/drawing/2014/main" val="2276013928"/>
                        </a:ext>
                      </a:extLst>
                    </a:gridCol>
                  </a:tblGrid>
                  <a:tr h="5223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2906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15CFB9F0-6935-433E-8142-D4FFFA442E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354798"/>
                  </p:ext>
                </p:extLst>
              </p:nvPr>
            </p:nvGraphicFramePr>
            <p:xfrm>
              <a:off x="8188329" y="4139154"/>
              <a:ext cx="621115" cy="522391"/>
            </p:xfrm>
            <a:graphic>
              <a:graphicData uri="http://schemas.openxmlformats.org/drawingml/2006/table">
                <a:tbl>
                  <a:tblPr bandRow="1">
                    <a:tableStyleId>{ED083AE6-46FA-4A59-8FB0-9F97EB10719F}</a:tableStyleId>
                  </a:tblPr>
                  <a:tblGrid>
                    <a:gridCol w="621115">
                      <a:extLst>
                        <a:ext uri="{9D8B030D-6E8A-4147-A177-3AD203B41FA5}">
                          <a16:colId xmlns:a16="http://schemas.microsoft.com/office/drawing/2014/main" val="2276013928"/>
                        </a:ext>
                      </a:extLst>
                    </a:gridCol>
                  </a:tblGrid>
                  <a:tr h="5223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971" t="-1149" r="-1942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529063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759D82F-7342-4C22-A67A-F4B05F468AFE}"/>
              </a:ext>
            </a:extLst>
          </p:cNvPr>
          <p:cNvCxnSpPr>
            <a:endCxn id="18" idx="0"/>
          </p:cNvCxnSpPr>
          <p:nvPr/>
        </p:nvCxnSpPr>
        <p:spPr>
          <a:xfrm>
            <a:off x="3121089" y="3769824"/>
            <a:ext cx="910270" cy="3693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FE8F1BF-CE57-474D-B04F-A0B6652F373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731503" y="3769824"/>
            <a:ext cx="2248547" cy="3693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96E0D1E-8F96-4B41-ACDF-43B24C6F3E2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352618" y="3769823"/>
            <a:ext cx="2904400" cy="36933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1565CD8-AA2C-4172-8862-72FA7F53A218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962670" y="3769821"/>
            <a:ext cx="3536216" cy="3693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500C437-55D5-4CF6-86C9-C2FD8AA858B1}"/>
              </a:ext>
            </a:extLst>
          </p:cNvPr>
          <p:cNvCxnSpPr/>
          <p:nvPr/>
        </p:nvCxnSpPr>
        <p:spPr>
          <a:xfrm>
            <a:off x="846550" y="1206708"/>
            <a:ext cx="819005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F45917F-E275-411A-958A-334F63163189}"/>
              </a:ext>
            </a:extLst>
          </p:cNvPr>
          <p:cNvCxnSpPr>
            <a:cxnSpLocks/>
          </p:cNvCxnSpPr>
          <p:nvPr/>
        </p:nvCxnSpPr>
        <p:spPr>
          <a:xfrm flipH="1">
            <a:off x="2631222" y="633619"/>
            <a:ext cx="5621" cy="41763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6214FE6-D7DD-4281-BCC4-B0713834B813}"/>
              </a:ext>
            </a:extLst>
          </p:cNvPr>
          <p:cNvCxnSpPr/>
          <p:nvPr/>
        </p:nvCxnSpPr>
        <p:spPr>
          <a:xfrm>
            <a:off x="846550" y="3067987"/>
            <a:ext cx="819005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F725B7C-85F9-4ED6-AEF8-8079615239C4}"/>
              </a:ext>
            </a:extLst>
          </p:cNvPr>
          <p:cNvSpPr txBox="1"/>
          <p:nvPr/>
        </p:nvSpPr>
        <p:spPr>
          <a:xfrm>
            <a:off x="5980050" y="353814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world.scatter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EFCEE93-DBDF-422F-8E19-87219C093DC2}"/>
              </a:ext>
            </a:extLst>
          </p:cNvPr>
          <p:cNvSpPr/>
          <p:nvPr/>
        </p:nvSpPr>
        <p:spPr>
          <a:xfrm>
            <a:off x="983019" y="70902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Comm world;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B9119A1-A909-4DB7-991F-9D58618EF0E6}"/>
              </a:ext>
            </a:extLst>
          </p:cNvPr>
          <p:cNvSpPr txBox="1"/>
          <p:nvPr/>
        </p:nvSpPr>
        <p:spPr>
          <a:xfrm>
            <a:off x="86339" y="1863648"/>
            <a:ext cx="1035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/>
              <a:t>Before</a:t>
            </a:r>
          </a:p>
          <a:p>
            <a:pPr algn="r"/>
            <a:r>
              <a:rPr lang="en-US" altLang="zh-CN" sz="2400" dirty="0"/>
              <a:t>scatter</a:t>
            </a:r>
            <a:endParaRPr lang="zh-CN" altLang="en-US" sz="2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FB7B626-70C4-43E7-A484-E86649E582CD}"/>
              </a:ext>
            </a:extLst>
          </p:cNvPr>
          <p:cNvSpPr txBox="1"/>
          <p:nvPr/>
        </p:nvSpPr>
        <p:spPr>
          <a:xfrm>
            <a:off x="57571" y="3484141"/>
            <a:ext cx="1035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After </a:t>
            </a:r>
          </a:p>
          <a:p>
            <a:pPr algn="ctr"/>
            <a:r>
              <a:rPr lang="en-US" altLang="zh-CN" sz="2400" dirty="0"/>
              <a:t>scatter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310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217</Words>
  <Application>Microsoft Office PowerPoint</Application>
  <PresentationFormat>自定义</PresentationFormat>
  <Paragraphs>100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Arial</vt:lpstr>
      <vt:lpstr>Arial Black</vt:lpstr>
      <vt:lpstr>Calibri</vt:lpstr>
      <vt:lpstr>Calibri Light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洋遥</dc:creator>
  <cp:lastModifiedBy>陈 洋遥</cp:lastModifiedBy>
  <cp:revision>12</cp:revision>
  <dcterms:created xsi:type="dcterms:W3CDTF">2020-02-17T15:29:32Z</dcterms:created>
  <dcterms:modified xsi:type="dcterms:W3CDTF">2020-02-19T23:28:23Z</dcterms:modified>
</cp:coreProperties>
</file>