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9144000" cy="5778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CDF1"/>
    <a:srgbClr val="9DB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45695"/>
            <a:ext cx="6858000" cy="2011774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050"/>
            <a:ext cx="6858000" cy="139513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182F-6239-42A6-8E8F-1F8CDFA866A3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E718-C9DE-447E-B7F8-F9D39CE2C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16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182F-6239-42A6-8E8F-1F8CDFA866A3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E718-C9DE-447E-B7F8-F9D39CE2C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37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7651"/>
            <a:ext cx="1971675" cy="48970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7651"/>
            <a:ext cx="5800725" cy="48970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182F-6239-42A6-8E8F-1F8CDFA866A3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E718-C9DE-447E-B7F8-F9D39CE2C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8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182F-6239-42A6-8E8F-1F8CDFA866A3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E718-C9DE-447E-B7F8-F9D39CE2C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8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40613"/>
            <a:ext cx="7886700" cy="240369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67048"/>
            <a:ext cx="7886700" cy="126404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182F-6239-42A6-8E8F-1F8CDFA866A3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E718-C9DE-447E-B7F8-F9D39CE2C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0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38258"/>
            <a:ext cx="3886200" cy="366640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38258"/>
            <a:ext cx="3886200" cy="366640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182F-6239-42A6-8E8F-1F8CDFA866A3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E718-C9DE-447E-B7F8-F9D39CE2C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93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7652"/>
            <a:ext cx="7886700" cy="111691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6536"/>
            <a:ext cx="3868340" cy="6942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10757"/>
            <a:ext cx="3868340" cy="31046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6536"/>
            <a:ext cx="3887391" cy="6942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10757"/>
            <a:ext cx="3887391" cy="31046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182F-6239-42A6-8E8F-1F8CDFA866A3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E718-C9DE-447E-B7F8-F9D39CE2C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94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182F-6239-42A6-8E8F-1F8CDFA866A3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E718-C9DE-447E-B7F8-F9D39CE2C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74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182F-6239-42A6-8E8F-1F8CDFA866A3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E718-C9DE-447E-B7F8-F9D39CE2C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16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5233"/>
            <a:ext cx="2949178" cy="134831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31998"/>
            <a:ext cx="4629150" cy="410648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33550"/>
            <a:ext cx="2949178" cy="321161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182F-6239-42A6-8E8F-1F8CDFA866A3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E718-C9DE-447E-B7F8-F9D39CE2C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28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5233"/>
            <a:ext cx="2949178" cy="134831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31998"/>
            <a:ext cx="4629150" cy="410648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33550"/>
            <a:ext cx="2949178" cy="321161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182F-6239-42A6-8E8F-1F8CDFA866A3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E718-C9DE-447E-B7F8-F9D39CE2C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61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7652"/>
            <a:ext cx="7886700" cy="1116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38258"/>
            <a:ext cx="7886700" cy="3666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355814"/>
            <a:ext cx="2057400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A182F-6239-42A6-8E8F-1F8CDFA866A3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355814"/>
            <a:ext cx="3086100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355814"/>
            <a:ext cx="2057400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2E718-C9DE-447E-B7F8-F9D39CE2C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10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DE6157D9-F0C6-45B5-AE57-98F4FB313961}"/>
              </a:ext>
            </a:extLst>
          </p:cNvPr>
          <p:cNvGrpSpPr/>
          <p:nvPr/>
        </p:nvGrpSpPr>
        <p:grpSpPr>
          <a:xfrm>
            <a:off x="146300" y="192946"/>
            <a:ext cx="8851399" cy="5194630"/>
            <a:chOff x="2500544" y="386465"/>
            <a:chExt cx="8851400" cy="5194630"/>
          </a:xfrm>
        </p:grpSpPr>
        <p:sp>
          <p:nvSpPr>
            <p:cNvPr id="22" name="箭头: 圆角右 21">
              <a:extLst>
                <a:ext uri="{FF2B5EF4-FFF2-40B4-BE49-F238E27FC236}">
                  <a16:creationId xmlns:a16="http://schemas.microsoft.com/office/drawing/2014/main" id="{6466E37D-9A8A-48A4-B932-908D5286ED21}"/>
                </a:ext>
              </a:extLst>
            </p:cNvPr>
            <p:cNvSpPr/>
            <p:nvPr/>
          </p:nvSpPr>
          <p:spPr>
            <a:xfrm rot="16200000" flipV="1">
              <a:off x="6072561" y="1793050"/>
              <a:ext cx="2561208" cy="608600"/>
            </a:xfrm>
            <a:prstGeom prst="ben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92">
                <a:solidFill>
                  <a:schemeClr val="tx1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0EBE3AD-CA2C-4B3C-A365-B82D0E553F58}"/>
                </a:ext>
              </a:extLst>
            </p:cNvPr>
            <p:cNvSpPr txBox="1"/>
            <p:nvPr/>
          </p:nvSpPr>
          <p:spPr>
            <a:xfrm rot="20194945">
              <a:off x="2911609" y="2612100"/>
              <a:ext cx="1026243" cy="321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92" dirty="0">
                  <a:latin typeface="Arial Black" panose="020B0A04020102020204" pitchFamily="34" charset="0"/>
                </a:rPr>
                <a:t>Member</a:t>
              </a:r>
              <a:endParaRPr lang="zh-CN" altLang="en-US" sz="1492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1960872-EB65-4713-B1A2-0E01122BB5CF}"/>
                </a:ext>
              </a:extLst>
            </p:cNvPr>
            <p:cNvSpPr txBox="1"/>
            <p:nvPr/>
          </p:nvSpPr>
          <p:spPr>
            <a:xfrm rot="19862077">
              <a:off x="2622970" y="4242795"/>
              <a:ext cx="1026243" cy="321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92" dirty="0">
                  <a:latin typeface="Arial Black" panose="020B0A04020102020204" pitchFamily="34" charset="0"/>
                </a:rPr>
                <a:t>Member</a:t>
              </a:r>
              <a:endParaRPr lang="zh-CN" altLang="en-US" sz="1492" dirty="0">
                <a:latin typeface="Arial Black" panose="020B0A04020102020204" pitchFamily="34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E25C0DF-AC49-41E3-8CDB-AA3F05C268BB}"/>
                </a:ext>
              </a:extLst>
            </p:cNvPr>
            <p:cNvSpPr/>
            <p:nvPr/>
          </p:nvSpPr>
          <p:spPr>
            <a:xfrm>
              <a:off x="3326165" y="4666696"/>
              <a:ext cx="3722701" cy="91439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/>
                <a:t>MPI Standard Implementation</a:t>
              </a:r>
            </a:p>
            <a:p>
              <a:pPr algn="ctr"/>
              <a:r>
                <a:rPr lang="en-US" altLang="zh-CN" sz="1401" dirty="0"/>
                <a:t>(</a:t>
              </a:r>
              <a:r>
                <a:rPr lang="en-US" altLang="zh-CN" sz="1401" dirty="0" err="1"/>
                <a:t>OpenMPI</a:t>
              </a:r>
              <a:r>
                <a:rPr lang="en-US" altLang="zh-CN" sz="1401" dirty="0"/>
                <a:t>, MPICH, ...)</a:t>
              </a:r>
              <a:endParaRPr lang="zh-CN" altLang="en-US" sz="1401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B61F513-E013-4734-ACA9-9E1AA016A61C}"/>
                </a:ext>
              </a:extLst>
            </p:cNvPr>
            <p:cNvSpPr/>
            <p:nvPr/>
          </p:nvSpPr>
          <p:spPr>
            <a:xfrm>
              <a:off x="3326166" y="3076113"/>
              <a:ext cx="3722704" cy="91439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/>
                <a:t>HIPP Low-level MPI Library</a:t>
              </a:r>
            </a:p>
            <a:p>
              <a:pPr algn="ctr"/>
              <a:r>
                <a:rPr lang="en-US" altLang="zh-CN" sz="1401" dirty="0"/>
                <a:t>(Semi-OOP Interfaces, Exception Handling)</a:t>
              </a:r>
              <a:endParaRPr lang="zh-CN" altLang="en-US" sz="140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279B68F-EFBB-457C-8941-892E6D9F8E78}"/>
                </a:ext>
              </a:extLst>
            </p:cNvPr>
            <p:cNvSpPr/>
            <p:nvPr/>
          </p:nvSpPr>
          <p:spPr>
            <a:xfrm>
              <a:off x="3326165" y="1485530"/>
              <a:ext cx="3722703" cy="91439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/>
                <a:t>HIPP High-level MPI Library</a:t>
              </a:r>
            </a:p>
            <a:p>
              <a:pPr algn="ctr"/>
              <a:r>
                <a:rPr lang="en-US" altLang="zh-CN" sz="1401" dirty="0"/>
                <a:t>(Pure-OOP Interfaces, Memory Management)</a:t>
              </a:r>
              <a:endParaRPr lang="zh-CN" altLang="en-US" sz="1401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CFC279F-C25A-4995-8166-465B0846CAB9}"/>
                </a:ext>
              </a:extLst>
            </p:cNvPr>
            <p:cNvSpPr/>
            <p:nvPr/>
          </p:nvSpPr>
          <p:spPr>
            <a:xfrm>
              <a:off x="8037614" y="386465"/>
              <a:ext cx="3314330" cy="91439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/>
                <a:t>HIPP MPE Library</a:t>
              </a:r>
            </a:p>
            <a:p>
              <a:pPr algn="ctr"/>
              <a:r>
                <a:rPr lang="en-US" altLang="zh-CN" sz="1492" dirty="0"/>
                <a:t>(Out-of-standard Enhancement)</a:t>
              </a:r>
              <a:endParaRPr lang="zh-CN" altLang="en-US" sz="1492" dirty="0"/>
            </a:p>
          </p:txBody>
        </p:sp>
        <p:sp>
          <p:nvSpPr>
            <p:cNvPr id="8" name="箭头: 下 7">
              <a:extLst>
                <a:ext uri="{FF2B5EF4-FFF2-40B4-BE49-F238E27FC236}">
                  <a16:creationId xmlns:a16="http://schemas.microsoft.com/office/drawing/2014/main" id="{47834DBB-A0F2-4DD8-9CC7-073BC207F707}"/>
                </a:ext>
              </a:extLst>
            </p:cNvPr>
            <p:cNvSpPr/>
            <p:nvPr/>
          </p:nvSpPr>
          <p:spPr>
            <a:xfrm rot="5400000">
              <a:off x="2745238" y="3133259"/>
              <a:ext cx="336233" cy="825622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92"/>
            </a:p>
          </p:txBody>
        </p:sp>
        <p:sp>
          <p:nvSpPr>
            <p:cNvPr id="9" name="箭头: 下 8">
              <a:extLst>
                <a:ext uri="{FF2B5EF4-FFF2-40B4-BE49-F238E27FC236}">
                  <a16:creationId xmlns:a16="http://schemas.microsoft.com/office/drawing/2014/main" id="{E5F93962-97AD-4CF9-8E7A-FB47BA34BD37}"/>
                </a:ext>
              </a:extLst>
            </p:cNvPr>
            <p:cNvSpPr/>
            <p:nvPr/>
          </p:nvSpPr>
          <p:spPr>
            <a:xfrm>
              <a:off x="3741938" y="2399929"/>
              <a:ext cx="360398" cy="676184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92"/>
            </a:p>
          </p:txBody>
        </p:sp>
        <p:sp>
          <p:nvSpPr>
            <p:cNvPr id="13" name="箭头: 手杖形 12">
              <a:extLst>
                <a:ext uri="{FF2B5EF4-FFF2-40B4-BE49-F238E27FC236}">
                  <a16:creationId xmlns:a16="http://schemas.microsoft.com/office/drawing/2014/main" id="{A24289DC-3FB2-4AE7-8741-E99544D26CD0}"/>
                </a:ext>
              </a:extLst>
            </p:cNvPr>
            <p:cNvSpPr/>
            <p:nvPr/>
          </p:nvSpPr>
          <p:spPr>
            <a:xfrm rot="5400000" flipV="1">
              <a:off x="1117106" y="3229997"/>
              <a:ext cx="3592498" cy="825618"/>
            </a:xfrm>
            <a:prstGeom prst="uturnArrow">
              <a:avLst>
                <a:gd name="adj1" fmla="val 24835"/>
                <a:gd name="adj2" fmla="val 25000"/>
                <a:gd name="adj3" fmla="val 25000"/>
                <a:gd name="adj4" fmla="val 35063"/>
                <a:gd name="adj5" fmla="val 100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92">
                <a:solidFill>
                  <a:schemeClr val="tx1"/>
                </a:solidFill>
              </a:endParaRPr>
            </a:p>
          </p:txBody>
        </p:sp>
        <p:sp>
          <p:nvSpPr>
            <p:cNvPr id="15" name="箭头: 上 14">
              <a:extLst>
                <a:ext uri="{FF2B5EF4-FFF2-40B4-BE49-F238E27FC236}">
                  <a16:creationId xmlns:a16="http://schemas.microsoft.com/office/drawing/2014/main" id="{AA7183AD-8957-4A0A-94F6-8509E74054A7}"/>
                </a:ext>
              </a:extLst>
            </p:cNvPr>
            <p:cNvSpPr/>
            <p:nvPr/>
          </p:nvSpPr>
          <p:spPr>
            <a:xfrm>
              <a:off x="5862849" y="3990512"/>
              <a:ext cx="351520" cy="676184"/>
            </a:xfrm>
            <a:prstGeom prst="up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92"/>
            </a:p>
          </p:txBody>
        </p:sp>
        <p:sp>
          <p:nvSpPr>
            <p:cNvPr id="16" name="箭头: 上 15">
              <a:extLst>
                <a:ext uri="{FF2B5EF4-FFF2-40B4-BE49-F238E27FC236}">
                  <a16:creationId xmlns:a16="http://schemas.microsoft.com/office/drawing/2014/main" id="{791070D5-B267-4BAC-9CB6-F72E53965A51}"/>
                </a:ext>
              </a:extLst>
            </p:cNvPr>
            <p:cNvSpPr/>
            <p:nvPr/>
          </p:nvSpPr>
          <p:spPr>
            <a:xfrm>
              <a:off x="5862849" y="2399929"/>
              <a:ext cx="360398" cy="676184"/>
            </a:xfrm>
            <a:prstGeom prst="up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92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9553271-66AC-4139-B140-E2FFAC7577AB}"/>
                </a:ext>
              </a:extLst>
            </p:cNvPr>
            <p:cNvSpPr txBox="1"/>
            <p:nvPr/>
          </p:nvSpPr>
          <p:spPr>
            <a:xfrm>
              <a:off x="4981379" y="2592129"/>
              <a:ext cx="994118" cy="321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92" dirty="0">
                  <a:latin typeface="Arial Black" panose="020B0A04020102020204" pitchFamily="34" charset="0"/>
                </a:rPr>
                <a:t>support</a:t>
              </a:r>
              <a:endParaRPr lang="zh-CN" altLang="en-US" sz="1492" dirty="0">
                <a:latin typeface="Arial Black" panose="020B0A0402010202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4EDDAD9-C524-4852-88CD-19E4E0789A5A}"/>
                </a:ext>
              </a:extLst>
            </p:cNvPr>
            <p:cNvSpPr txBox="1"/>
            <p:nvPr/>
          </p:nvSpPr>
          <p:spPr>
            <a:xfrm>
              <a:off x="6356361" y="494041"/>
              <a:ext cx="994118" cy="321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92" dirty="0">
                  <a:latin typeface="Arial Black" panose="020B0A04020102020204" pitchFamily="34" charset="0"/>
                </a:rPr>
                <a:t>support</a:t>
              </a:r>
              <a:endParaRPr lang="zh-CN" altLang="en-US" sz="1492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EBCE2E3-A163-4D69-9EF9-9C79F1B64EA4}"/>
                </a:ext>
              </a:extLst>
            </p:cNvPr>
            <p:cNvSpPr txBox="1"/>
            <p:nvPr/>
          </p:nvSpPr>
          <p:spPr>
            <a:xfrm>
              <a:off x="4963454" y="4169256"/>
              <a:ext cx="994118" cy="321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92" dirty="0">
                  <a:latin typeface="Arial Black" panose="020B0A04020102020204" pitchFamily="34" charset="0"/>
                </a:rPr>
                <a:t>support</a:t>
              </a:r>
              <a:endParaRPr lang="zh-CN" altLang="en-US" sz="1492" dirty="0">
                <a:latin typeface="Arial Black" panose="020B0A04020102020204" pitchFamily="34" charset="0"/>
              </a:endParaRPr>
            </a:p>
          </p:txBody>
        </p:sp>
        <p:sp>
          <p:nvSpPr>
            <p:cNvPr id="26" name="箭头: 圆角右 25">
              <a:extLst>
                <a:ext uri="{FF2B5EF4-FFF2-40B4-BE49-F238E27FC236}">
                  <a16:creationId xmlns:a16="http://schemas.microsoft.com/office/drawing/2014/main" id="{FFCC1412-EEF7-4FAD-AC75-CA4467D28110}"/>
                </a:ext>
              </a:extLst>
            </p:cNvPr>
            <p:cNvSpPr/>
            <p:nvPr/>
          </p:nvSpPr>
          <p:spPr>
            <a:xfrm>
              <a:off x="5957572" y="679554"/>
              <a:ext cx="2080042" cy="814162"/>
            </a:xfrm>
            <a:prstGeom prst="ben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92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BE36DDE-112B-405F-B13F-7980771AE31A}"/>
              </a:ext>
            </a:extLst>
          </p:cNvPr>
          <p:cNvGrpSpPr/>
          <p:nvPr/>
        </p:nvGrpSpPr>
        <p:grpSpPr>
          <a:xfrm>
            <a:off x="4694617" y="1107345"/>
            <a:ext cx="4303081" cy="4280232"/>
            <a:chOff x="4823528" y="1647094"/>
            <a:chExt cx="4303081" cy="428023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595310B-5661-4FBD-BD2B-AD546D2ED81C}"/>
                </a:ext>
              </a:extLst>
            </p:cNvPr>
            <p:cNvSpPr/>
            <p:nvPr/>
          </p:nvSpPr>
          <p:spPr>
            <a:xfrm>
              <a:off x="5812278" y="2192788"/>
              <a:ext cx="3314331" cy="373453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/>
                <a:t>HIPP CNTL Library</a:t>
              </a:r>
            </a:p>
            <a:p>
              <a:pPr algn="ctr"/>
              <a:r>
                <a:rPr lang="en-US" altLang="zh-CN" sz="1401" dirty="0"/>
                <a:t>(Exception Layers, Stream Manipulation, Memory Management Utilities ...)</a:t>
              </a:r>
              <a:endParaRPr lang="zh-CN" altLang="en-US" sz="1401" dirty="0"/>
            </a:p>
          </p:txBody>
        </p:sp>
        <p:sp>
          <p:nvSpPr>
            <p:cNvPr id="27" name="箭头: 上 26">
              <a:extLst>
                <a:ext uri="{FF2B5EF4-FFF2-40B4-BE49-F238E27FC236}">
                  <a16:creationId xmlns:a16="http://schemas.microsoft.com/office/drawing/2014/main" id="{432C0050-7B41-4280-94C6-3701D65ECF94}"/>
                </a:ext>
              </a:extLst>
            </p:cNvPr>
            <p:cNvSpPr/>
            <p:nvPr/>
          </p:nvSpPr>
          <p:spPr>
            <a:xfrm rot="16200000">
              <a:off x="5137705" y="1891264"/>
              <a:ext cx="360398" cy="988751"/>
            </a:xfrm>
            <a:prstGeom prst="up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92"/>
            </a:p>
          </p:txBody>
        </p:sp>
        <p:sp>
          <p:nvSpPr>
            <p:cNvPr id="28" name="箭头: 上 27">
              <a:extLst>
                <a:ext uri="{FF2B5EF4-FFF2-40B4-BE49-F238E27FC236}">
                  <a16:creationId xmlns:a16="http://schemas.microsoft.com/office/drawing/2014/main" id="{DF5CE33C-685A-4A83-A311-CB11183FC54C}"/>
                </a:ext>
              </a:extLst>
            </p:cNvPr>
            <p:cNvSpPr/>
            <p:nvPr/>
          </p:nvSpPr>
          <p:spPr>
            <a:xfrm rot="16200000">
              <a:off x="5137705" y="3492914"/>
              <a:ext cx="360398" cy="988751"/>
            </a:xfrm>
            <a:prstGeom prst="up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92"/>
            </a:p>
          </p:txBody>
        </p:sp>
        <p:sp>
          <p:nvSpPr>
            <p:cNvPr id="29" name="箭头: 上 28">
              <a:extLst>
                <a:ext uri="{FF2B5EF4-FFF2-40B4-BE49-F238E27FC236}">
                  <a16:creationId xmlns:a16="http://schemas.microsoft.com/office/drawing/2014/main" id="{401C706A-9D90-430A-B4D7-36DF94072807}"/>
                </a:ext>
              </a:extLst>
            </p:cNvPr>
            <p:cNvSpPr/>
            <p:nvPr/>
          </p:nvSpPr>
          <p:spPr>
            <a:xfrm>
              <a:off x="7289244" y="1647094"/>
              <a:ext cx="360398" cy="558345"/>
            </a:xfrm>
            <a:prstGeom prst="up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92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802D1CE-6B68-4B47-966B-77F291CFA9BD}"/>
                </a:ext>
              </a:extLst>
            </p:cNvPr>
            <p:cNvSpPr txBox="1"/>
            <p:nvPr/>
          </p:nvSpPr>
          <p:spPr>
            <a:xfrm>
              <a:off x="7514206" y="1831701"/>
              <a:ext cx="994118" cy="321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92" dirty="0">
                  <a:latin typeface="Arial Black" panose="020B0A04020102020204" pitchFamily="34" charset="0"/>
                </a:rPr>
                <a:t>support</a:t>
              </a:r>
              <a:endParaRPr lang="zh-CN" altLang="en-US" sz="1492" dirty="0">
                <a:latin typeface="Arial Black" panose="020B0A040201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FB2339E-8C8C-4D16-AE2C-4A842F408A2B}"/>
                </a:ext>
              </a:extLst>
            </p:cNvPr>
            <p:cNvSpPr txBox="1"/>
            <p:nvPr/>
          </p:nvSpPr>
          <p:spPr>
            <a:xfrm>
              <a:off x="5819357" y="2192787"/>
              <a:ext cx="994118" cy="321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92" dirty="0">
                  <a:latin typeface="Arial Black" panose="020B0A04020102020204" pitchFamily="34" charset="0"/>
                </a:rPr>
                <a:t>support</a:t>
              </a:r>
              <a:endParaRPr lang="zh-CN" altLang="en-US" sz="1492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275DD63F-BEA8-4203-AD0F-6D525A32DC42}"/>
              </a:ext>
            </a:extLst>
          </p:cNvPr>
          <p:cNvSpPr txBox="1"/>
          <p:nvPr/>
        </p:nvSpPr>
        <p:spPr>
          <a:xfrm>
            <a:off x="4741884" y="3491285"/>
            <a:ext cx="994118" cy="321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92" dirty="0">
                <a:latin typeface="Arial Black" panose="020B0A04020102020204" pitchFamily="34" charset="0"/>
              </a:rPr>
              <a:t>support</a:t>
            </a:r>
            <a:endParaRPr lang="zh-CN" altLang="en-US" sz="1492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97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A0E0F85-CAFE-48CB-BA63-113C1AF97BB3}"/>
              </a:ext>
            </a:extLst>
          </p:cNvPr>
          <p:cNvSpPr/>
          <p:nvPr/>
        </p:nvSpPr>
        <p:spPr>
          <a:xfrm>
            <a:off x="6167396" y="2473039"/>
            <a:ext cx="1106354" cy="74168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5E72F5E-1476-4DBF-ACAC-2482D168353D}"/>
              </a:ext>
            </a:extLst>
          </p:cNvPr>
          <p:cNvSpPr/>
          <p:nvPr/>
        </p:nvSpPr>
        <p:spPr>
          <a:xfrm>
            <a:off x="2987703" y="2117206"/>
            <a:ext cx="1106354" cy="72942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A42F58-E936-42E6-9734-063146316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237197"/>
              </p:ext>
            </p:extLst>
          </p:nvPr>
        </p:nvGraphicFramePr>
        <p:xfrm>
          <a:off x="2613880" y="1740239"/>
          <a:ext cx="1854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val="10038721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71549268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1880391327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738408137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85615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515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25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836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9846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C8A7275-FDC4-4FB4-A9C4-08CE187EA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270282"/>
              </p:ext>
            </p:extLst>
          </p:nvPr>
        </p:nvGraphicFramePr>
        <p:xfrm>
          <a:off x="5048950" y="1740239"/>
          <a:ext cx="2224800" cy="148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val="330062397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10038721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71549268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1880391327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738408137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85615743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5155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2503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83644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9846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4A039C9-9929-4AE6-AFF7-D6634DF5AEBD}"/>
              </a:ext>
            </a:extLst>
          </p:cNvPr>
          <p:cNvSpPr txBox="1"/>
          <p:nvPr/>
        </p:nvSpPr>
        <p:spPr>
          <a:xfrm>
            <a:off x="3060215" y="3223439"/>
            <a:ext cx="138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DB1EB"/>
                </a:solidFill>
              </a:rPr>
              <a:t>File space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0BCDAE-DC5A-4C5C-BDEA-2EBACC4C3B1E}"/>
              </a:ext>
            </a:extLst>
          </p:cNvPr>
          <p:cNvSpPr txBox="1"/>
          <p:nvPr/>
        </p:nvSpPr>
        <p:spPr>
          <a:xfrm>
            <a:off x="5369001" y="3223439"/>
            <a:ext cx="178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DB1EB"/>
                </a:solidFill>
              </a:rPr>
              <a:t>Memory space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36B4AB53-1A5D-4176-B570-5BE5A58E964F}"/>
              </a:ext>
            </a:extLst>
          </p:cNvPr>
          <p:cNvSpPr/>
          <p:nvPr/>
        </p:nvSpPr>
        <p:spPr>
          <a:xfrm rot="581673">
            <a:off x="4093757" y="2520493"/>
            <a:ext cx="2058552" cy="17101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077811-2F78-41C8-BBE9-BF4529599BA5}"/>
              </a:ext>
            </a:extLst>
          </p:cNvPr>
          <p:cNvSpPr txBox="1"/>
          <p:nvPr/>
        </p:nvSpPr>
        <p:spPr>
          <a:xfrm rot="656250">
            <a:off x="4440419" y="2178025"/>
            <a:ext cx="6535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2CDF1"/>
                </a:solidFill>
              </a:rPr>
              <a:t>Read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306B781-F7BA-4C66-A5DB-134231F412A1}"/>
              </a:ext>
            </a:extLst>
          </p:cNvPr>
          <p:cNvSpPr txBox="1"/>
          <p:nvPr/>
        </p:nvSpPr>
        <p:spPr>
          <a:xfrm>
            <a:off x="2666419" y="3486586"/>
            <a:ext cx="1882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DB1EB"/>
                </a:solidFill>
              </a:rPr>
              <a:t>start={1,1}, count={2,3}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CA1ACAD-1F41-44B3-BB5F-4720356FD350}"/>
              </a:ext>
            </a:extLst>
          </p:cNvPr>
          <p:cNvSpPr txBox="1"/>
          <p:nvPr/>
        </p:nvSpPr>
        <p:spPr>
          <a:xfrm>
            <a:off x="5219874" y="3488947"/>
            <a:ext cx="1882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DB1EB"/>
                </a:solidFill>
              </a:rPr>
              <a:t>start={2,3}, count={2,3}</a:t>
            </a:r>
          </a:p>
        </p:txBody>
      </p:sp>
    </p:spTree>
    <p:extLst>
      <p:ext uri="{BB962C8B-B14F-4D97-AF65-F5344CB8AC3E}">
        <p14:creationId xmlns:p14="http://schemas.microsoft.com/office/powerpoint/2010/main" val="1598254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1769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5275B69B-C444-44A5-BD31-E8A20D7C0E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4160156"/>
                  </p:ext>
                </p:extLst>
              </p:nvPr>
            </p:nvGraphicFramePr>
            <p:xfrm>
              <a:off x="1600430" y="289459"/>
              <a:ext cx="2592000" cy="3888000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648000">
                      <a:extLst>
                        <a:ext uri="{9D8B030D-6E8A-4147-A177-3AD203B41FA5}">
                          <a16:colId xmlns:a16="http://schemas.microsoft.com/office/drawing/2014/main" val="2276013928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3113127303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2772268766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1346203645"/>
                        </a:ext>
                      </a:extLst>
                    </a:gridCol>
                  </a:tblGrid>
                  <a:tr h="648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𝟎𝟏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𝟎𝟐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𝟎𝟑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5290635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4087923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941296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𝟑𝟑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6196751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𝟒𝟎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𝟒𝟏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𝟒𝟐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𝟒𝟑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6233588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𝟓𝟎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𝟓𝟏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𝟓𝟐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𝟓𝟑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02180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5275B69B-C444-44A5-BD31-E8A20D7C0E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4160156"/>
                  </p:ext>
                </p:extLst>
              </p:nvPr>
            </p:nvGraphicFramePr>
            <p:xfrm>
              <a:off x="1600430" y="289459"/>
              <a:ext cx="2592000" cy="3888000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648000">
                      <a:extLst>
                        <a:ext uri="{9D8B030D-6E8A-4147-A177-3AD203B41FA5}">
                          <a16:colId xmlns:a16="http://schemas.microsoft.com/office/drawing/2014/main" val="2276013928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3113127303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2772268766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1346203645"/>
                        </a:ext>
                      </a:extLst>
                    </a:gridCol>
                  </a:tblGrid>
                  <a:tr h="64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35" t="-935" r="-300000" b="-499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887" t="-935" r="-202830" b="-499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935" r="-100935" b="-499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2830" t="-935" r="-1887" b="-4990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5290635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35" t="-101887" r="-300000" b="-4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887" t="-101887" r="-202830" b="-4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1887" r="-100935" b="-4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2830" t="-101887" r="-1887" b="-403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087923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35" t="-200000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887" t="-200000" r="-20283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0000" r="-10093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2830" t="-200000" r="-1887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941296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35" t="-302830" r="-300000" b="-202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887" t="-302830" r="-202830" b="-202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2830" r="-100935" b="-202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2830" t="-302830" r="-1887" b="-2028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196751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35" t="-399065" r="-300000" b="-100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887" t="-399065" r="-202830" b="-100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99065" r="-100935" b="-100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2830" t="-399065" r="-1887" b="-1009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6233588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35" t="-503774" r="-300000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887" t="-503774" r="-202830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03774" r="-100935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2830" t="-503774" r="-1887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02180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02731557-DCF1-4EEC-B4B8-C7953AB5BE5C}"/>
              </a:ext>
            </a:extLst>
          </p:cNvPr>
          <p:cNvSpPr txBox="1"/>
          <p:nvPr/>
        </p:nvSpPr>
        <p:spPr>
          <a:xfrm>
            <a:off x="1123440" y="4442320"/>
            <a:ext cx="765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world.send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dest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tag, &amp;a[2][1], 1, </a:t>
            </a:r>
            <a:r>
              <a:rPr lang="en-US" altLang="zh-C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DOUBLE.vector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(3, 2, 4));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F909D567-DB40-4049-B6F7-C1512B3D45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7025337"/>
                  </p:ext>
                </p:extLst>
              </p:nvPr>
            </p:nvGraphicFramePr>
            <p:xfrm>
              <a:off x="5516906" y="289459"/>
              <a:ext cx="2592000" cy="3888000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648000">
                      <a:extLst>
                        <a:ext uri="{9D8B030D-6E8A-4147-A177-3AD203B41FA5}">
                          <a16:colId xmlns:a16="http://schemas.microsoft.com/office/drawing/2014/main" val="2276013928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3113127303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2772268766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1346203645"/>
                        </a:ext>
                      </a:extLst>
                    </a:gridCol>
                  </a:tblGrid>
                  <a:tr h="648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𝟎𝟏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𝟎𝟐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𝟎𝟑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5290635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4087923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941296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𝟑𝟑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6196751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𝟒𝟎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𝟒𝟏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𝟒𝟐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𝟒𝟑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6233588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𝟓𝟎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𝟓𝟏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𝟓𝟐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𝟓𝟑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02180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F909D567-DB40-4049-B6F7-C1512B3D45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7025337"/>
                  </p:ext>
                </p:extLst>
              </p:nvPr>
            </p:nvGraphicFramePr>
            <p:xfrm>
              <a:off x="5516906" y="289459"/>
              <a:ext cx="2592000" cy="3888000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648000">
                      <a:extLst>
                        <a:ext uri="{9D8B030D-6E8A-4147-A177-3AD203B41FA5}">
                          <a16:colId xmlns:a16="http://schemas.microsoft.com/office/drawing/2014/main" val="2276013928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3113127303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2772268766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1346203645"/>
                        </a:ext>
                      </a:extLst>
                    </a:gridCol>
                  </a:tblGrid>
                  <a:tr h="64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869" t="-935" r="-300000" b="-499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830" t="-935" r="-202830" b="-499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935" t="-935" r="-100935" b="-499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3774" t="-935" r="-1887" b="-4990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5290635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869" t="-101887" r="-300000" b="-4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830" t="-101887" r="-202830" b="-4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935" t="-101887" r="-100935" b="-4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3774" t="-101887" r="-1887" b="-403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087923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869" t="-200000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830" t="-200000" r="-20283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935" t="-200000" r="-10093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3774" t="-200000" r="-1887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941296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869" t="-302830" r="-300000" b="-202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830" t="-302830" r="-202830" b="-202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935" t="-302830" r="-100935" b="-202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3774" t="-302830" r="-1887" b="-2028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196751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869" t="-399065" r="-300000" b="-100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830" t="-399065" r="-202830" b="-100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935" t="-399065" r="-100935" b="-100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3774" t="-399065" r="-1887" b="-1009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6233588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869" t="-503774" r="-300000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830" t="-503774" r="-202830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935" t="-503774" r="-100935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3774" t="-503774" r="-1887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02180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7D9B06E8-06FD-4744-851A-A3AECFBE126B}"/>
              </a:ext>
            </a:extLst>
          </p:cNvPr>
          <p:cNvSpPr txBox="1"/>
          <p:nvPr/>
        </p:nvSpPr>
        <p:spPr>
          <a:xfrm>
            <a:off x="1123440" y="4850031"/>
            <a:ext cx="765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world.send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dest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tag, &amp;a[0][1], 1,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DOUBLE.vector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(6, 1, 4));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17F17D2-B6F4-47C1-BFB3-102DCB753285}"/>
                  </a:ext>
                </a:extLst>
              </p:cNvPr>
              <p:cNvSpPr txBox="1"/>
              <p:nvPr/>
            </p:nvSpPr>
            <p:spPr>
              <a:xfrm>
                <a:off x="1035094" y="157"/>
                <a:ext cx="6756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17F17D2-B6F4-47C1-BFB3-102DCB753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94" y="157"/>
                <a:ext cx="6756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327E357-977C-4F23-A040-A4BB6E57C1FC}"/>
                  </a:ext>
                </a:extLst>
              </p:cNvPr>
              <p:cNvSpPr txBox="1"/>
              <p:nvPr/>
            </p:nvSpPr>
            <p:spPr>
              <a:xfrm>
                <a:off x="4951572" y="-38222"/>
                <a:ext cx="6756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327E357-977C-4F23-A040-A4BB6E57C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572" y="-38222"/>
                <a:ext cx="67563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81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B7A376E1-C08C-4216-AF14-65A3BBD7F4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5722212"/>
                  </p:ext>
                </p:extLst>
              </p:nvPr>
            </p:nvGraphicFramePr>
            <p:xfrm>
              <a:off x="2794751" y="1467307"/>
              <a:ext cx="2484460" cy="522391"/>
            </p:xfrm>
            <a:graphic>
              <a:graphicData uri="http://schemas.openxmlformats.org/drawingml/2006/table">
                <a:tbl>
                  <a:tblPr bandRow="1">
                    <a:tableStyleId>{E8B1032C-EA38-4F05-BA0D-38AFFFC7BED3}</a:tableStyleId>
                  </a:tblPr>
                  <a:tblGrid>
                    <a:gridCol w="621115">
                      <a:extLst>
                        <a:ext uri="{9D8B030D-6E8A-4147-A177-3AD203B41FA5}">
                          <a16:colId xmlns:a16="http://schemas.microsoft.com/office/drawing/2014/main" val="2276013928"/>
                        </a:ext>
                      </a:extLst>
                    </a:gridCol>
                    <a:gridCol w="621115">
                      <a:extLst>
                        <a:ext uri="{9D8B030D-6E8A-4147-A177-3AD203B41FA5}">
                          <a16:colId xmlns:a16="http://schemas.microsoft.com/office/drawing/2014/main" val="3113127303"/>
                        </a:ext>
                      </a:extLst>
                    </a:gridCol>
                    <a:gridCol w="621115">
                      <a:extLst>
                        <a:ext uri="{9D8B030D-6E8A-4147-A177-3AD203B41FA5}">
                          <a16:colId xmlns:a16="http://schemas.microsoft.com/office/drawing/2014/main" val="2772268766"/>
                        </a:ext>
                      </a:extLst>
                    </a:gridCol>
                    <a:gridCol w="621115">
                      <a:extLst>
                        <a:ext uri="{9D8B030D-6E8A-4147-A177-3AD203B41FA5}">
                          <a16:colId xmlns:a16="http://schemas.microsoft.com/office/drawing/2014/main" val="1346203645"/>
                        </a:ext>
                      </a:extLst>
                    </a:gridCol>
                  </a:tblGrid>
                  <a:tr h="5223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52906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B7A376E1-C08C-4216-AF14-65A3BBD7F4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5722212"/>
                  </p:ext>
                </p:extLst>
              </p:nvPr>
            </p:nvGraphicFramePr>
            <p:xfrm>
              <a:off x="2794751" y="1467307"/>
              <a:ext cx="2484460" cy="522391"/>
            </p:xfrm>
            <a:graphic>
              <a:graphicData uri="http://schemas.openxmlformats.org/drawingml/2006/table">
                <a:tbl>
                  <a:tblPr bandRow="1">
                    <a:tableStyleId>{E8B1032C-EA38-4F05-BA0D-38AFFFC7BED3}</a:tableStyleId>
                  </a:tblPr>
                  <a:tblGrid>
                    <a:gridCol w="621115">
                      <a:extLst>
                        <a:ext uri="{9D8B030D-6E8A-4147-A177-3AD203B41FA5}">
                          <a16:colId xmlns:a16="http://schemas.microsoft.com/office/drawing/2014/main" val="2276013928"/>
                        </a:ext>
                      </a:extLst>
                    </a:gridCol>
                    <a:gridCol w="621115">
                      <a:extLst>
                        <a:ext uri="{9D8B030D-6E8A-4147-A177-3AD203B41FA5}">
                          <a16:colId xmlns:a16="http://schemas.microsoft.com/office/drawing/2014/main" val="3113127303"/>
                        </a:ext>
                      </a:extLst>
                    </a:gridCol>
                    <a:gridCol w="621115">
                      <a:extLst>
                        <a:ext uri="{9D8B030D-6E8A-4147-A177-3AD203B41FA5}">
                          <a16:colId xmlns:a16="http://schemas.microsoft.com/office/drawing/2014/main" val="2772268766"/>
                        </a:ext>
                      </a:extLst>
                    </a:gridCol>
                    <a:gridCol w="621115">
                      <a:extLst>
                        <a:ext uri="{9D8B030D-6E8A-4147-A177-3AD203B41FA5}">
                          <a16:colId xmlns:a16="http://schemas.microsoft.com/office/drawing/2014/main" val="1346203645"/>
                        </a:ext>
                      </a:extLst>
                    </a:gridCol>
                  </a:tblGrid>
                  <a:tr h="5223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80" t="-1149" r="-302941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149" r="-200000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1961" t="-1149" r="-101961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1961" t="-1149" r="-1961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52906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8F14A867-B9DB-4E41-A6EC-BC785EE6B80C}"/>
              </a:ext>
            </a:extLst>
          </p:cNvPr>
          <p:cNvSpPr txBox="1"/>
          <p:nvPr/>
        </p:nvSpPr>
        <p:spPr>
          <a:xfrm>
            <a:off x="3504880" y="642963"/>
            <a:ext cx="10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5BA13F-8063-4E9F-9CDB-421611C846AA}"/>
              </a:ext>
            </a:extLst>
          </p:cNvPr>
          <p:cNvSpPr txBox="1"/>
          <p:nvPr/>
        </p:nvSpPr>
        <p:spPr>
          <a:xfrm>
            <a:off x="1093111" y="1508754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vector&lt;double&gt; </a:t>
            </a:r>
          </a:p>
          <a:p>
            <a:pPr algn="ctr"/>
            <a:r>
              <a:rPr lang="en-US" altLang="zh-CN" sz="1400" dirty="0" err="1">
                <a:latin typeface="Consolas" panose="020B0609020204030204" pitchFamily="49" charset="0"/>
              </a:rPr>
              <a:t>rands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8BE0EB-714D-4BB6-8A24-C12EEDE43391}"/>
              </a:ext>
            </a:extLst>
          </p:cNvPr>
          <p:cNvSpPr/>
          <p:nvPr/>
        </p:nvSpPr>
        <p:spPr>
          <a:xfrm>
            <a:off x="1339385" y="2411897"/>
            <a:ext cx="12779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double </a:t>
            </a:r>
          </a:p>
          <a:p>
            <a:pPr algn="ctr"/>
            <a:r>
              <a:rPr lang="en-US" altLang="zh-CN" sz="1400" dirty="0" err="1">
                <a:latin typeface="Consolas" panose="020B0609020204030204" pitchFamily="49" charset="0"/>
              </a:rPr>
              <a:t>local_rand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12B7DE7-3519-4FE5-9848-3AA4E3E5C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744231"/>
              </p:ext>
            </p:extLst>
          </p:nvPr>
        </p:nvGraphicFramePr>
        <p:xfrm>
          <a:off x="3726423" y="2359030"/>
          <a:ext cx="621115" cy="522391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621115">
                  <a:extLst>
                    <a:ext uri="{9D8B030D-6E8A-4147-A177-3AD203B41FA5}">
                      <a16:colId xmlns:a16="http://schemas.microsoft.com/office/drawing/2014/main" val="2276013928"/>
                    </a:ext>
                  </a:extLst>
                </a:gridCol>
              </a:tblGrid>
              <a:tr h="522391"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290635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79C3416-4ECF-413C-8256-7A4A3FFA7597}"/>
              </a:ext>
            </a:extLst>
          </p:cNvPr>
          <p:cNvSpPr txBox="1"/>
          <p:nvPr/>
        </p:nvSpPr>
        <p:spPr>
          <a:xfrm>
            <a:off x="5453571" y="659281"/>
            <a:ext cx="10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9A1634-FA78-4689-91A1-2C61C4329B52}"/>
              </a:ext>
            </a:extLst>
          </p:cNvPr>
          <p:cNvSpPr txBox="1"/>
          <p:nvPr/>
        </p:nvSpPr>
        <p:spPr>
          <a:xfrm>
            <a:off x="6702242" y="659281"/>
            <a:ext cx="10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E32A71-4A02-4389-9AED-2EC3F6DF0989}"/>
              </a:ext>
            </a:extLst>
          </p:cNvPr>
          <p:cNvSpPr txBox="1"/>
          <p:nvPr/>
        </p:nvSpPr>
        <p:spPr>
          <a:xfrm>
            <a:off x="7972406" y="642963"/>
            <a:ext cx="10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55AFC4D-B319-488B-B929-38548640E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81364"/>
              </p:ext>
            </p:extLst>
          </p:nvPr>
        </p:nvGraphicFramePr>
        <p:xfrm>
          <a:off x="5675114" y="2359029"/>
          <a:ext cx="621115" cy="522391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621115">
                  <a:extLst>
                    <a:ext uri="{9D8B030D-6E8A-4147-A177-3AD203B41FA5}">
                      <a16:colId xmlns:a16="http://schemas.microsoft.com/office/drawing/2014/main" val="2276013928"/>
                    </a:ext>
                  </a:extLst>
                </a:gridCol>
              </a:tblGrid>
              <a:tr h="522391"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290635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C66ADF5B-1CF0-4E27-9514-71D07BED0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478235"/>
              </p:ext>
            </p:extLst>
          </p:nvPr>
        </p:nvGraphicFramePr>
        <p:xfrm>
          <a:off x="6952082" y="2359027"/>
          <a:ext cx="621115" cy="522391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621115">
                  <a:extLst>
                    <a:ext uri="{9D8B030D-6E8A-4147-A177-3AD203B41FA5}">
                      <a16:colId xmlns:a16="http://schemas.microsoft.com/office/drawing/2014/main" val="2276013928"/>
                    </a:ext>
                  </a:extLst>
                </a:gridCol>
              </a:tblGrid>
              <a:tr h="522391"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290635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218746F0-B782-4DC3-AEF1-D22462DE0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440090"/>
              </p:ext>
            </p:extLst>
          </p:nvPr>
        </p:nvGraphicFramePr>
        <p:xfrm>
          <a:off x="8193950" y="2359028"/>
          <a:ext cx="621115" cy="522391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621115">
                  <a:extLst>
                    <a:ext uri="{9D8B030D-6E8A-4147-A177-3AD203B41FA5}">
                      <a16:colId xmlns:a16="http://schemas.microsoft.com/office/drawing/2014/main" val="2276013928"/>
                    </a:ext>
                  </a:extLst>
                </a:gridCol>
              </a:tblGrid>
              <a:tr h="522391"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29063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3873C85C-3F02-4FEE-B03F-A8DB7BB0B7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6267939"/>
                  </p:ext>
                </p:extLst>
              </p:nvPr>
            </p:nvGraphicFramePr>
            <p:xfrm>
              <a:off x="2789130" y="3247433"/>
              <a:ext cx="2484460" cy="522391"/>
            </p:xfrm>
            <a:graphic>
              <a:graphicData uri="http://schemas.openxmlformats.org/drawingml/2006/table">
                <a:tbl>
                  <a:tblPr bandRow="1">
                    <a:tableStyleId>{E8B1032C-EA38-4F05-BA0D-38AFFFC7BED3}</a:tableStyleId>
                  </a:tblPr>
                  <a:tblGrid>
                    <a:gridCol w="621115">
                      <a:extLst>
                        <a:ext uri="{9D8B030D-6E8A-4147-A177-3AD203B41FA5}">
                          <a16:colId xmlns:a16="http://schemas.microsoft.com/office/drawing/2014/main" val="2276013928"/>
                        </a:ext>
                      </a:extLst>
                    </a:gridCol>
                    <a:gridCol w="621115">
                      <a:extLst>
                        <a:ext uri="{9D8B030D-6E8A-4147-A177-3AD203B41FA5}">
                          <a16:colId xmlns:a16="http://schemas.microsoft.com/office/drawing/2014/main" val="3113127303"/>
                        </a:ext>
                      </a:extLst>
                    </a:gridCol>
                    <a:gridCol w="621115">
                      <a:extLst>
                        <a:ext uri="{9D8B030D-6E8A-4147-A177-3AD203B41FA5}">
                          <a16:colId xmlns:a16="http://schemas.microsoft.com/office/drawing/2014/main" val="2772268766"/>
                        </a:ext>
                      </a:extLst>
                    </a:gridCol>
                    <a:gridCol w="621115">
                      <a:extLst>
                        <a:ext uri="{9D8B030D-6E8A-4147-A177-3AD203B41FA5}">
                          <a16:colId xmlns:a16="http://schemas.microsoft.com/office/drawing/2014/main" val="1346203645"/>
                        </a:ext>
                      </a:extLst>
                    </a:gridCol>
                  </a:tblGrid>
                  <a:tr h="5223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52906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3873C85C-3F02-4FEE-B03F-A8DB7BB0B7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6267939"/>
                  </p:ext>
                </p:extLst>
              </p:nvPr>
            </p:nvGraphicFramePr>
            <p:xfrm>
              <a:off x="2789130" y="3247433"/>
              <a:ext cx="2484460" cy="522391"/>
            </p:xfrm>
            <a:graphic>
              <a:graphicData uri="http://schemas.openxmlformats.org/drawingml/2006/table">
                <a:tbl>
                  <a:tblPr bandRow="1">
                    <a:tableStyleId>{E8B1032C-EA38-4F05-BA0D-38AFFFC7BED3}</a:tableStyleId>
                  </a:tblPr>
                  <a:tblGrid>
                    <a:gridCol w="621115">
                      <a:extLst>
                        <a:ext uri="{9D8B030D-6E8A-4147-A177-3AD203B41FA5}">
                          <a16:colId xmlns:a16="http://schemas.microsoft.com/office/drawing/2014/main" val="2276013928"/>
                        </a:ext>
                      </a:extLst>
                    </a:gridCol>
                    <a:gridCol w="621115">
                      <a:extLst>
                        <a:ext uri="{9D8B030D-6E8A-4147-A177-3AD203B41FA5}">
                          <a16:colId xmlns:a16="http://schemas.microsoft.com/office/drawing/2014/main" val="3113127303"/>
                        </a:ext>
                      </a:extLst>
                    </a:gridCol>
                    <a:gridCol w="621115">
                      <a:extLst>
                        <a:ext uri="{9D8B030D-6E8A-4147-A177-3AD203B41FA5}">
                          <a16:colId xmlns:a16="http://schemas.microsoft.com/office/drawing/2014/main" val="2772268766"/>
                        </a:ext>
                      </a:extLst>
                    </a:gridCol>
                    <a:gridCol w="621115">
                      <a:extLst>
                        <a:ext uri="{9D8B030D-6E8A-4147-A177-3AD203B41FA5}">
                          <a16:colId xmlns:a16="http://schemas.microsoft.com/office/drawing/2014/main" val="1346203645"/>
                        </a:ext>
                      </a:extLst>
                    </a:gridCol>
                  </a:tblGrid>
                  <a:tr h="5223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80" t="-1149" r="-302941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149" r="-200000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961" t="-1149" r="-101961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1961" t="-1149" r="-1961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52906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8FB7CC81-7D7E-465F-904F-A66504EA486E}"/>
              </a:ext>
            </a:extLst>
          </p:cNvPr>
          <p:cNvSpPr txBox="1"/>
          <p:nvPr/>
        </p:nvSpPr>
        <p:spPr>
          <a:xfrm>
            <a:off x="1119292" y="3207348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vector&lt;double&gt; </a:t>
            </a:r>
          </a:p>
          <a:p>
            <a:pPr algn="ctr"/>
            <a:r>
              <a:rPr lang="en-US" altLang="zh-CN" sz="1400" dirty="0" err="1">
                <a:latin typeface="Consolas" panose="020B0609020204030204" pitchFamily="49" charset="0"/>
              </a:rPr>
              <a:t>rands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CB448FB-B3D8-4983-B137-809741FA99A4}"/>
              </a:ext>
            </a:extLst>
          </p:cNvPr>
          <p:cNvSpPr/>
          <p:nvPr/>
        </p:nvSpPr>
        <p:spPr>
          <a:xfrm>
            <a:off x="1318064" y="4076911"/>
            <a:ext cx="12779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double </a:t>
            </a:r>
          </a:p>
          <a:p>
            <a:pPr algn="ctr"/>
            <a:r>
              <a:rPr lang="en-US" altLang="zh-CN" sz="1400" dirty="0" err="1">
                <a:latin typeface="Consolas" panose="020B0609020204030204" pitchFamily="49" charset="0"/>
              </a:rPr>
              <a:t>local_rand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323327A9-CEF9-4C41-B754-8F25C6247D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8413875"/>
                  </p:ext>
                </p:extLst>
              </p:nvPr>
            </p:nvGraphicFramePr>
            <p:xfrm>
              <a:off x="3720802" y="4139156"/>
              <a:ext cx="621115" cy="522391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621115">
                      <a:extLst>
                        <a:ext uri="{9D8B030D-6E8A-4147-A177-3AD203B41FA5}">
                          <a16:colId xmlns:a16="http://schemas.microsoft.com/office/drawing/2014/main" val="2276013928"/>
                        </a:ext>
                      </a:extLst>
                    </a:gridCol>
                  </a:tblGrid>
                  <a:tr h="5223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52906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323327A9-CEF9-4C41-B754-8F25C6247D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8413875"/>
                  </p:ext>
                </p:extLst>
              </p:nvPr>
            </p:nvGraphicFramePr>
            <p:xfrm>
              <a:off x="3720802" y="4139156"/>
              <a:ext cx="621115" cy="522391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621115">
                      <a:extLst>
                        <a:ext uri="{9D8B030D-6E8A-4147-A177-3AD203B41FA5}">
                          <a16:colId xmlns:a16="http://schemas.microsoft.com/office/drawing/2014/main" val="2276013928"/>
                        </a:ext>
                      </a:extLst>
                    </a:gridCol>
                  </a:tblGrid>
                  <a:tr h="5223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971" t="-1149" r="-1942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52906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表格 18">
                <a:extLst>
                  <a:ext uri="{FF2B5EF4-FFF2-40B4-BE49-F238E27FC236}">
                    <a16:creationId xmlns:a16="http://schemas.microsoft.com/office/drawing/2014/main" id="{CB0A31D0-5AAF-427E-A17D-A8EFF43E85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7312276"/>
                  </p:ext>
                </p:extLst>
              </p:nvPr>
            </p:nvGraphicFramePr>
            <p:xfrm>
              <a:off x="5669493" y="4139155"/>
              <a:ext cx="621115" cy="522391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621115">
                      <a:extLst>
                        <a:ext uri="{9D8B030D-6E8A-4147-A177-3AD203B41FA5}">
                          <a16:colId xmlns:a16="http://schemas.microsoft.com/office/drawing/2014/main" val="2276013928"/>
                        </a:ext>
                      </a:extLst>
                    </a:gridCol>
                  </a:tblGrid>
                  <a:tr h="5223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52906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表格 18">
                <a:extLst>
                  <a:ext uri="{FF2B5EF4-FFF2-40B4-BE49-F238E27FC236}">
                    <a16:creationId xmlns:a16="http://schemas.microsoft.com/office/drawing/2014/main" id="{CB0A31D0-5AAF-427E-A17D-A8EFF43E85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7312276"/>
                  </p:ext>
                </p:extLst>
              </p:nvPr>
            </p:nvGraphicFramePr>
            <p:xfrm>
              <a:off x="5669493" y="4139155"/>
              <a:ext cx="621115" cy="522391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621115">
                      <a:extLst>
                        <a:ext uri="{9D8B030D-6E8A-4147-A177-3AD203B41FA5}">
                          <a16:colId xmlns:a16="http://schemas.microsoft.com/office/drawing/2014/main" val="2276013928"/>
                        </a:ext>
                      </a:extLst>
                    </a:gridCol>
                  </a:tblGrid>
                  <a:tr h="5223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961" t="-1149" r="-2941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52906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71CD0216-6F78-4668-8626-84B97A33D2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722535"/>
                  </p:ext>
                </p:extLst>
              </p:nvPr>
            </p:nvGraphicFramePr>
            <p:xfrm>
              <a:off x="6946461" y="4139153"/>
              <a:ext cx="621115" cy="522391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621115">
                      <a:extLst>
                        <a:ext uri="{9D8B030D-6E8A-4147-A177-3AD203B41FA5}">
                          <a16:colId xmlns:a16="http://schemas.microsoft.com/office/drawing/2014/main" val="2276013928"/>
                        </a:ext>
                      </a:extLst>
                    </a:gridCol>
                  </a:tblGrid>
                  <a:tr h="5223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52906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71CD0216-6F78-4668-8626-84B97A33D2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722535"/>
                  </p:ext>
                </p:extLst>
              </p:nvPr>
            </p:nvGraphicFramePr>
            <p:xfrm>
              <a:off x="6946461" y="4139153"/>
              <a:ext cx="621115" cy="522391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621115">
                      <a:extLst>
                        <a:ext uri="{9D8B030D-6E8A-4147-A177-3AD203B41FA5}">
                          <a16:colId xmlns:a16="http://schemas.microsoft.com/office/drawing/2014/main" val="2276013928"/>
                        </a:ext>
                      </a:extLst>
                    </a:gridCol>
                  </a:tblGrid>
                  <a:tr h="5223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971" t="-1149" r="-1942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52906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15CFB9F0-6935-433E-8142-D4FFFA442E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354798"/>
                  </p:ext>
                </p:extLst>
              </p:nvPr>
            </p:nvGraphicFramePr>
            <p:xfrm>
              <a:off x="8188329" y="4139154"/>
              <a:ext cx="621115" cy="522391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621115">
                      <a:extLst>
                        <a:ext uri="{9D8B030D-6E8A-4147-A177-3AD203B41FA5}">
                          <a16:colId xmlns:a16="http://schemas.microsoft.com/office/drawing/2014/main" val="2276013928"/>
                        </a:ext>
                      </a:extLst>
                    </a:gridCol>
                  </a:tblGrid>
                  <a:tr h="5223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52906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15CFB9F0-6935-433E-8142-D4FFFA442E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354798"/>
                  </p:ext>
                </p:extLst>
              </p:nvPr>
            </p:nvGraphicFramePr>
            <p:xfrm>
              <a:off x="8188329" y="4139154"/>
              <a:ext cx="621115" cy="522391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621115">
                      <a:extLst>
                        <a:ext uri="{9D8B030D-6E8A-4147-A177-3AD203B41FA5}">
                          <a16:colId xmlns:a16="http://schemas.microsoft.com/office/drawing/2014/main" val="2276013928"/>
                        </a:ext>
                      </a:extLst>
                    </a:gridCol>
                  </a:tblGrid>
                  <a:tr h="5223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971" t="-1149" r="-1942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529063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759D82F-7342-4C22-A67A-F4B05F468AFE}"/>
              </a:ext>
            </a:extLst>
          </p:cNvPr>
          <p:cNvCxnSpPr>
            <a:endCxn id="18" idx="0"/>
          </p:cNvCxnSpPr>
          <p:nvPr/>
        </p:nvCxnSpPr>
        <p:spPr>
          <a:xfrm>
            <a:off x="3121089" y="3769824"/>
            <a:ext cx="910270" cy="36933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FE8F1BF-CE57-474D-B04F-A0B6652F373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3731503" y="3769824"/>
            <a:ext cx="2248547" cy="3693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96E0D1E-8F96-4B41-ACDF-43B24C6F3E20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352618" y="3769823"/>
            <a:ext cx="2904400" cy="36933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1565CD8-AA2C-4172-8862-72FA7F53A218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962670" y="3769821"/>
            <a:ext cx="3536216" cy="3693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500C437-55D5-4CF6-86C9-C2FD8AA858B1}"/>
              </a:ext>
            </a:extLst>
          </p:cNvPr>
          <p:cNvCxnSpPr/>
          <p:nvPr/>
        </p:nvCxnSpPr>
        <p:spPr>
          <a:xfrm>
            <a:off x="846550" y="1206708"/>
            <a:ext cx="819005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F45917F-E275-411A-958A-334F63163189}"/>
              </a:ext>
            </a:extLst>
          </p:cNvPr>
          <p:cNvCxnSpPr>
            <a:cxnSpLocks/>
          </p:cNvCxnSpPr>
          <p:nvPr/>
        </p:nvCxnSpPr>
        <p:spPr>
          <a:xfrm flipH="1">
            <a:off x="2631222" y="633619"/>
            <a:ext cx="5621" cy="41763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6214FE6-D7DD-4281-BCC4-B0713834B813}"/>
              </a:ext>
            </a:extLst>
          </p:cNvPr>
          <p:cNvCxnSpPr/>
          <p:nvPr/>
        </p:nvCxnSpPr>
        <p:spPr>
          <a:xfrm>
            <a:off x="846550" y="3067987"/>
            <a:ext cx="819005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AF725B7C-85F9-4ED6-AEF8-8079615239C4}"/>
              </a:ext>
            </a:extLst>
          </p:cNvPr>
          <p:cNvSpPr txBox="1"/>
          <p:nvPr/>
        </p:nvSpPr>
        <p:spPr>
          <a:xfrm>
            <a:off x="5980050" y="353814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world.scatter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EFCEE93-DBDF-422F-8E19-87219C093DC2}"/>
              </a:ext>
            </a:extLst>
          </p:cNvPr>
          <p:cNvSpPr/>
          <p:nvPr/>
        </p:nvSpPr>
        <p:spPr>
          <a:xfrm>
            <a:off x="983019" y="709029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Comm world;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B9119A1-A909-4DB7-991F-9D58618EF0E6}"/>
              </a:ext>
            </a:extLst>
          </p:cNvPr>
          <p:cNvSpPr txBox="1"/>
          <p:nvPr/>
        </p:nvSpPr>
        <p:spPr>
          <a:xfrm>
            <a:off x="86339" y="1863648"/>
            <a:ext cx="10355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Before</a:t>
            </a:r>
          </a:p>
          <a:p>
            <a:pPr algn="r"/>
            <a:r>
              <a:rPr lang="en-US" altLang="zh-CN" sz="2400" dirty="0"/>
              <a:t>scatter</a:t>
            </a:r>
            <a:endParaRPr lang="zh-CN" altLang="en-US" sz="24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FB7B626-70C4-43E7-A484-E86649E582CD}"/>
              </a:ext>
            </a:extLst>
          </p:cNvPr>
          <p:cNvSpPr txBox="1"/>
          <p:nvPr/>
        </p:nvSpPr>
        <p:spPr>
          <a:xfrm>
            <a:off x="57571" y="3484141"/>
            <a:ext cx="10355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/>
              <a:t>After </a:t>
            </a:r>
          </a:p>
          <a:p>
            <a:pPr algn="ctr"/>
            <a:r>
              <a:rPr lang="en-US" altLang="zh-CN" sz="2400" dirty="0"/>
              <a:t>scatter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310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7476563-E2B8-40C4-AAE0-3F41594CA22F}"/>
              </a:ext>
            </a:extLst>
          </p:cNvPr>
          <p:cNvSpPr/>
          <p:nvPr/>
        </p:nvSpPr>
        <p:spPr>
          <a:xfrm>
            <a:off x="836246" y="889344"/>
            <a:ext cx="7703736" cy="2736994"/>
          </a:xfrm>
          <a:prstGeom prst="rect">
            <a:avLst/>
          </a:prstGeom>
          <a:ln cap="rnd">
            <a:miter lim="800000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1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5F4F530-DA9C-4B41-B2EA-B20482ECEF6D}"/>
              </a:ext>
            </a:extLst>
          </p:cNvPr>
          <p:cNvSpPr/>
          <p:nvPr/>
        </p:nvSpPr>
        <p:spPr>
          <a:xfrm>
            <a:off x="979157" y="2201078"/>
            <a:ext cx="1295539" cy="133318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1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C1F76E9-6093-46D6-A986-B608D9A13B90}"/>
              </a:ext>
            </a:extLst>
          </p:cNvPr>
          <p:cNvSpPr/>
          <p:nvPr/>
        </p:nvSpPr>
        <p:spPr>
          <a:xfrm>
            <a:off x="6851466" y="2201078"/>
            <a:ext cx="1562030" cy="133318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1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6779AD-6BB1-4EC9-8057-37D7D8F6428A}"/>
              </a:ext>
            </a:extLst>
          </p:cNvPr>
          <p:cNvSpPr/>
          <p:nvPr/>
        </p:nvSpPr>
        <p:spPr>
          <a:xfrm>
            <a:off x="3706007" y="2201078"/>
            <a:ext cx="1295539" cy="133318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1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FB6F55-5A3E-43ED-ADCF-7331ADF40B27}"/>
              </a:ext>
            </a:extLst>
          </p:cNvPr>
          <p:cNvSpPr/>
          <p:nvPr/>
        </p:nvSpPr>
        <p:spPr>
          <a:xfrm>
            <a:off x="2341743" y="2201078"/>
            <a:ext cx="1295539" cy="133318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1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2D53CB1-A4DC-4820-BBE8-A382CF1DE0C3}"/>
              </a:ext>
            </a:extLst>
          </p:cNvPr>
          <p:cNvSpPr/>
          <p:nvPr/>
        </p:nvSpPr>
        <p:spPr>
          <a:xfrm>
            <a:off x="5119909" y="2201078"/>
            <a:ext cx="1643656" cy="133318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1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6DB03F4-D176-41BF-9156-CD78341274FE}"/>
              </a:ext>
            </a:extLst>
          </p:cNvPr>
          <p:cNvSpPr txBox="1"/>
          <p:nvPr/>
        </p:nvSpPr>
        <p:spPr>
          <a:xfrm>
            <a:off x="836246" y="871417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namespace </a:t>
            </a:r>
            <a:r>
              <a:rPr lang="en-US" b="1" i="1" dirty="0">
                <a:solidFill>
                  <a:schemeClr val="bg1"/>
                </a:solidFill>
              </a:rPr>
              <a:t>HIPP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C3686D1-A27A-4790-8AEF-290D1FBA6CBC}"/>
              </a:ext>
            </a:extLst>
          </p:cNvPr>
          <p:cNvSpPr txBox="1"/>
          <p:nvPr/>
        </p:nvSpPr>
        <p:spPr>
          <a:xfrm>
            <a:off x="939076" y="214577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MPI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0536D5C-C7B7-4E66-8F4D-842B34DF6C69}"/>
              </a:ext>
            </a:extLst>
          </p:cNvPr>
          <p:cNvSpPr txBox="1"/>
          <p:nvPr/>
        </p:nvSpPr>
        <p:spPr>
          <a:xfrm>
            <a:off x="2318186" y="214577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IO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F40CD97-3047-49A7-AA2E-AB14C2569E8B}"/>
              </a:ext>
            </a:extLst>
          </p:cNvPr>
          <p:cNvSpPr txBox="1"/>
          <p:nvPr/>
        </p:nvSpPr>
        <p:spPr>
          <a:xfrm>
            <a:off x="3665767" y="214577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SIMD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35EC14A-9C60-42DD-B4AD-3A48AAFE7BAB}"/>
              </a:ext>
            </a:extLst>
          </p:cNvPr>
          <p:cNvSpPr txBox="1"/>
          <p:nvPr/>
        </p:nvSpPr>
        <p:spPr>
          <a:xfrm>
            <a:off x="5070271" y="2138790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NUMERICAL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F1AB9D7-2222-4440-A2BA-9E0F836B8884}"/>
              </a:ext>
            </a:extLst>
          </p:cNvPr>
          <p:cNvSpPr txBox="1"/>
          <p:nvPr/>
        </p:nvSpPr>
        <p:spPr>
          <a:xfrm>
            <a:off x="6827404" y="2152175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ALGORITHM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F7E1805-A7DF-4F25-AC23-E2E02DCCC087}"/>
              </a:ext>
            </a:extLst>
          </p:cNvPr>
          <p:cNvSpPr txBox="1"/>
          <p:nvPr/>
        </p:nvSpPr>
        <p:spPr>
          <a:xfrm>
            <a:off x="834937" y="1148918"/>
            <a:ext cx="1968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hippcntl.h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E1F075A-7576-4E12-92C2-EB409DEE5030}"/>
              </a:ext>
            </a:extLst>
          </p:cNvPr>
          <p:cNvSpPr/>
          <p:nvPr/>
        </p:nvSpPr>
        <p:spPr>
          <a:xfrm>
            <a:off x="912222" y="2431910"/>
            <a:ext cx="1119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hippmpi.h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80697B5-ED62-43D1-80FE-000C7C0B3F28}"/>
              </a:ext>
            </a:extLst>
          </p:cNvPr>
          <p:cNvSpPr/>
          <p:nvPr/>
        </p:nvSpPr>
        <p:spPr>
          <a:xfrm>
            <a:off x="2286618" y="2425727"/>
            <a:ext cx="10342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hippio.h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EFE1BC6-37B0-4386-96AF-43F57C735FD0}"/>
              </a:ext>
            </a:extLst>
          </p:cNvPr>
          <p:cNvSpPr/>
          <p:nvPr/>
        </p:nvSpPr>
        <p:spPr>
          <a:xfrm>
            <a:off x="3638868" y="2423271"/>
            <a:ext cx="12041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hippsimd.h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36FFB1-2CFC-4CD8-B226-F3E327158D84}"/>
              </a:ext>
            </a:extLst>
          </p:cNvPr>
          <p:cNvSpPr/>
          <p:nvPr/>
        </p:nvSpPr>
        <p:spPr>
          <a:xfrm>
            <a:off x="5070271" y="2412608"/>
            <a:ext cx="16289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hippnumerical.h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B5D0809-1EDA-4EBC-BB5A-73AE86F77B36}"/>
              </a:ext>
            </a:extLst>
          </p:cNvPr>
          <p:cNvSpPr/>
          <p:nvPr/>
        </p:nvSpPr>
        <p:spPr>
          <a:xfrm>
            <a:off x="6796151" y="2395162"/>
            <a:ext cx="16289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hippalgorithm.h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B034F6E-7F5A-4E78-A8F6-621148A8DC15}"/>
              </a:ext>
            </a:extLst>
          </p:cNvPr>
          <p:cNvSpPr txBox="1"/>
          <p:nvPr/>
        </p:nvSpPr>
        <p:spPr>
          <a:xfrm>
            <a:off x="3175362" y="890025"/>
            <a:ext cx="256993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Functions and Objects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pout, 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perr</a:t>
            </a:r>
            <a:endParaRPr lang="en-US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str(), 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str_f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(), 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str_a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prt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(), 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prt_f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(), 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prt_a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MemRaw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MemObj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&lt;&gt;</a:t>
            </a:r>
          </a:p>
          <a:p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ErrRuntime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ErrLogic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ErrSystem</a:t>
            </a:r>
            <a:endParaRPr lang="en-US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E462D11-FC14-4ECF-9C1F-3CEAE36BEF58}"/>
              </a:ext>
            </a:extLst>
          </p:cNvPr>
          <p:cNvSpPr/>
          <p:nvPr/>
        </p:nvSpPr>
        <p:spPr>
          <a:xfrm>
            <a:off x="935667" y="2789400"/>
            <a:ext cx="12618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Comm, Group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Counter, Mutex</a:t>
            </a:r>
          </a:p>
          <a:p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ErrMPI</a:t>
            </a:r>
            <a:endParaRPr lang="en-US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D6A9696-8A95-43BA-AABF-D57442ED69C3}"/>
              </a:ext>
            </a:extLst>
          </p:cNvPr>
          <p:cNvSpPr/>
          <p:nvPr/>
        </p:nvSpPr>
        <p:spPr>
          <a:xfrm>
            <a:off x="2312306" y="2794481"/>
            <a:ext cx="133882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H5File, H5Group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H5XTable&lt;&gt;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ErrH5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B055464-8880-447F-966A-ADEB1A16E124}"/>
              </a:ext>
            </a:extLst>
          </p:cNvPr>
          <p:cNvSpPr/>
          <p:nvPr/>
        </p:nvSpPr>
        <p:spPr>
          <a:xfrm>
            <a:off x="3718181" y="2858405"/>
            <a:ext cx="6463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Vec</a:t>
            </a:r>
            <a:endParaRPr lang="en-US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Packed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E2FCC98-75EE-47CF-AE49-9E0A2F5616C0}"/>
              </a:ext>
            </a:extLst>
          </p:cNvPr>
          <p:cNvSpPr txBox="1"/>
          <p:nvPr/>
        </p:nvSpPr>
        <p:spPr>
          <a:xfrm>
            <a:off x="5130999" y="2751895"/>
            <a:ext cx="10310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Integration</a:t>
            </a:r>
          </a:p>
          <a:p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Deriv</a:t>
            </a:r>
            <a:endParaRPr lang="en-US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Spline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ADFA8B7-DDA9-402E-BC50-95D72127608B}"/>
              </a:ext>
            </a:extLst>
          </p:cNvPr>
          <p:cNvSpPr txBox="1"/>
          <p:nvPr/>
        </p:nvSpPr>
        <p:spPr>
          <a:xfrm>
            <a:off x="6851466" y="2887639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KDTree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&lt;&gt;</a:t>
            </a:r>
          </a:p>
        </p:txBody>
      </p:sp>
    </p:spTree>
    <p:extLst>
      <p:ext uri="{BB962C8B-B14F-4D97-AF65-F5344CB8AC3E}">
        <p14:creationId xmlns:p14="http://schemas.microsoft.com/office/powerpoint/2010/main" val="365209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C166489-ACCD-4419-93C0-F56BB3F11847}"/>
              </a:ext>
            </a:extLst>
          </p:cNvPr>
          <p:cNvSpPr/>
          <p:nvPr/>
        </p:nvSpPr>
        <p:spPr>
          <a:xfrm>
            <a:off x="499079" y="1465833"/>
            <a:ext cx="3465647" cy="26943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0FE1A301-E104-432C-9D07-1571D988CB11}"/>
              </a:ext>
            </a:extLst>
          </p:cNvPr>
          <p:cNvSpPr/>
          <p:nvPr/>
        </p:nvSpPr>
        <p:spPr>
          <a:xfrm>
            <a:off x="581679" y="2566369"/>
            <a:ext cx="380418" cy="380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BE17262-3A58-4159-8C2C-F90E5841BAC5}"/>
              </a:ext>
            </a:extLst>
          </p:cNvPr>
          <p:cNvSpPr/>
          <p:nvPr/>
        </p:nvSpPr>
        <p:spPr>
          <a:xfrm>
            <a:off x="2708300" y="3007281"/>
            <a:ext cx="380418" cy="380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348645D-D536-42ED-939E-38A83ABF7ED6}"/>
              </a:ext>
            </a:extLst>
          </p:cNvPr>
          <p:cNvSpPr/>
          <p:nvPr/>
        </p:nvSpPr>
        <p:spPr>
          <a:xfrm>
            <a:off x="2708300" y="1661277"/>
            <a:ext cx="380418" cy="380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E7F95C9-79A8-4876-B1BB-8BE594E98C32}"/>
              </a:ext>
            </a:extLst>
          </p:cNvPr>
          <p:cNvSpPr/>
          <p:nvPr/>
        </p:nvSpPr>
        <p:spPr>
          <a:xfrm>
            <a:off x="2708300" y="2566369"/>
            <a:ext cx="380418" cy="380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9404FF2-FB6C-4504-992B-1DCFB9CE3FF4}"/>
              </a:ext>
            </a:extLst>
          </p:cNvPr>
          <p:cNvSpPr/>
          <p:nvPr/>
        </p:nvSpPr>
        <p:spPr>
          <a:xfrm>
            <a:off x="2708300" y="2121674"/>
            <a:ext cx="380418" cy="380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E1E244-D489-4637-B1E1-DFFE9B51BE35}"/>
              </a:ext>
            </a:extLst>
          </p:cNvPr>
          <p:cNvSpPr/>
          <p:nvPr/>
        </p:nvSpPr>
        <p:spPr>
          <a:xfrm>
            <a:off x="2708300" y="3448193"/>
            <a:ext cx="380418" cy="380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F4AFA2D-B6D7-4055-BF64-F98BAAD1900C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997580" y="1851486"/>
            <a:ext cx="1710720" cy="751095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42F1345-754F-43A3-AB51-3620E6E6B84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997580" y="2311883"/>
            <a:ext cx="1710720" cy="370677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07C0569-B111-403D-9F4E-0562AD7BA2C3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997580" y="2756578"/>
            <a:ext cx="1710720" cy="0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8FE54C7-CB76-4588-ACD3-7AF57F828817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997580" y="2830597"/>
            <a:ext cx="1710720" cy="366893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273C09C-AD72-4B46-9A64-D2BC985D45F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997580" y="2903744"/>
            <a:ext cx="1710720" cy="734658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DB671699-9BDD-49E4-90BF-A2CE640C1022}"/>
              </a:ext>
            </a:extLst>
          </p:cNvPr>
          <p:cNvSpPr txBox="1"/>
          <p:nvPr/>
        </p:nvSpPr>
        <p:spPr>
          <a:xfrm>
            <a:off x="751929" y="3753578"/>
            <a:ext cx="13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world comm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CC909F6-197E-4CEF-9F6A-C00DE6313EDB}"/>
              </a:ext>
            </a:extLst>
          </p:cNvPr>
          <p:cNvSpPr/>
          <p:nvPr/>
        </p:nvSpPr>
        <p:spPr>
          <a:xfrm>
            <a:off x="2281531" y="1520510"/>
            <a:ext cx="1547082" cy="2602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DB75BA6-291A-4E2E-9F68-8C7A7A41BF0B}"/>
              </a:ext>
            </a:extLst>
          </p:cNvPr>
          <p:cNvSpPr txBox="1"/>
          <p:nvPr/>
        </p:nvSpPr>
        <p:spPr>
          <a:xfrm>
            <a:off x="2387994" y="3753578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slaves comm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4920598-05B3-425C-8826-83DC1615CBAE}"/>
              </a:ext>
            </a:extLst>
          </p:cNvPr>
          <p:cNvSpPr txBox="1"/>
          <p:nvPr/>
        </p:nvSpPr>
        <p:spPr>
          <a:xfrm rot="20047669">
            <a:off x="1158570" y="1930659"/>
            <a:ext cx="111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send/</a:t>
            </a:r>
            <a:r>
              <a:rPr lang="en-US" dirty="0" err="1">
                <a:solidFill>
                  <a:schemeClr val="accent5"/>
                </a:solidFill>
              </a:rPr>
              <a:t>recv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E3ABB45-B145-4C85-B099-10AA87191EB3}"/>
              </a:ext>
            </a:extLst>
          </p:cNvPr>
          <p:cNvCxnSpPr>
            <a:cxnSpLocks/>
          </p:cNvCxnSpPr>
          <p:nvPr/>
        </p:nvCxnSpPr>
        <p:spPr>
          <a:xfrm>
            <a:off x="3427255" y="1851486"/>
            <a:ext cx="0" cy="17944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BDCC8E5-26ED-428D-8C0E-6A7463F965A4}"/>
              </a:ext>
            </a:extLst>
          </p:cNvPr>
          <p:cNvCxnSpPr/>
          <p:nvPr/>
        </p:nvCxnSpPr>
        <p:spPr>
          <a:xfrm>
            <a:off x="3144558" y="1851486"/>
            <a:ext cx="28967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6F929D3-B564-4FE7-ADA3-EE22971C077F}"/>
              </a:ext>
            </a:extLst>
          </p:cNvPr>
          <p:cNvCxnSpPr/>
          <p:nvPr/>
        </p:nvCxnSpPr>
        <p:spPr>
          <a:xfrm>
            <a:off x="3144558" y="2338934"/>
            <a:ext cx="28967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2C40ECA-9957-4057-A07A-86E4B2FA603C}"/>
              </a:ext>
            </a:extLst>
          </p:cNvPr>
          <p:cNvCxnSpPr>
            <a:cxnSpLocks/>
          </p:cNvCxnSpPr>
          <p:nvPr/>
        </p:nvCxnSpPr>
        <p:spPr>
          <a:xfrm>
            <a:off x="3159099" y="2767630"/>
            <a:ext cx="26815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751064E-F27E-4436-B49B-EF5A7B132745}"/>
              </a:ext>
            </a:extLst>
          </p:cNvPr>
          <p:cNvCxnSpPr/>
          <p:nvPr/>
        </p:nvCxnSpPr>
        <p:spPr>
          <a:xfrm>
            <a:off x="3144557" y="3232393"/>
            <a:ext cx="28967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59F3550-B34C-4EA5-AAD8-B2AC2228DF48}"/>
              </a:ext>
            </a:extLst>
          </p:cNvPr>
          <p:cNvCxnSpPr/>
          <p:nvPr/>
        </p:nvCxnSpPr>
        <p:spPr>
          <a:xfrm>
            <a:off x="3137578" y="3645964"/>
            <a:ext cx="28967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6D9955D2-271B-45FB-92EE-45A14C9E645B}"/>
              </a:ext>
            </a:extLst>
          </p:cNvPr>
          <p:cNvSpPr txBox="1"/>
          <p:nvPr/>
        </p:nvSpPr>
        <p:spPr>
          <a:xfrm rot="5400000">
            <a:off x="3078875" y="2624338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allgather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11D2278-AF5E-4C41-BD2B-5BF090E6D622}"/>
              </a:ext>
            </a:extLst>
          </p:cNvPr>
          <p:cNvSpPr txBox="1"/>
          <p:nvPr/>
        </p:nvSpPr>
        <p:spPr>
          <a:xfrm>
            <a:off x="419006" y="2851528"/>
            <a:ext cx="867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352957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92">
            <a:extLst>
              <a:ext uri="{FF2B5EF4-FFF2-40B4-BE49-F238E27FC236}">
                <a16:creationId xmlns:a16="http://schemas.microsoft.com/office/drawing/2014/main" id="{91BE089A-3F2D-4131-89CC-48D8452F42C8}"/>
              </a:ext>
            </a:extLst>
          </p:cNvPr>
          <p:cNvSpPr/>
          <p:nvPr/>
        </p:nvSpPr>
        <p:spPr>
          <a:xfrm rot="16200000">
            <a:off x="764668" y="3595695"/>
            <a:ext cx="770107" cy="1030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A564016-4783-41FF-AD6B-D5D3EE60A71D}"/>
              </a:ext>
            </a:extLst>
          </p:cNvPr>
          <p:cNvSpPr/>
          <p:nvPr/>
        </p:nvSpPr>
        <p:spPr>
          <a:xfrm>
            <a:off x="897105" y="3451094"/>
            <a:ext cx="867572" cy="95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620C0288-6788-4A73-942A-A59EFFDBF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370" y="1675616"/>
            <a:ext cx="2573879" cy="25738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8B5ADA1-7953-4439-8352-B1FE6898E466}"/>
              </a:ext>
            </a:extLst>
          </p:cNvPr>
          <p:cNvCxnSpPr/>
          <p:nvPr/>
        </p:nvCxnSpPr>
        <p:spPr>
          <a:xfrm>
            <a:off x="890124" y="1744520"/>
            <a:ext cx="0" cy="2436073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6137456-5D26-4A56-9450-8C126823278E}"/>
              </a:ext>
            </a:extLst>
          </p:cNvPr>
          <p:cNvCxnSpPr>
            <a:cxnSpLocks/>
          </p:cNvCxnSpPr>
          <p:nvPr/>
        </p:nvCxnSpPr>
        <p:spPr>
          <a:xfrm>
            <a:off x="883144" y="1744520"/>
            <a:ext cx="3727402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A869C30-20C8-4F83-80C6-5125F12AE2E6}"/>
              </a:ext>
            </a:extLst>
          </p:cNvPr>
          <p:cNvSpPr/>
          <p:nvPr/>
        </p:nvSpPr>
        <p:spPr>
          <a:xfrm>
            <a:off x="891566" y="1744520"/>
            <a:ext cx="3549404" cy="228946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3C462AB-F0F6-4DD2-8724-E6F72AD40188}"/>
              </a:ext>
            </a:extLst>
          </p:cNvPr>
          <p:cNvCxnSpPr/>
          <p:nvPr/>
        </p:nvCxnSpPr>
        <p:spPr>
          <a:xfrm>
            <a:off x="891566" y="2498377"/>
            <a:ext cx="3549404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10FBA56-D8FA-438B-BF6A-7F89DB50D200}"/>
              </a:ext>
            </a:extLst>
          </p:cNvPr>
          <p:cNvCxnSpPr/>
          <p:nvPr/>
        </p:nvCxnSpPr>
        <p:spPr>
          <a:xfrm>
            <a:off x="891566" y="3256886"/>
            <a:ext cx="3549404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1D3FABC-CE65-469F-B4DF-231B8D00D8CE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2666268" y="1744520"/>
            <a:ext cx="0" cy="228946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90009B1-26C0-45D7-92E3-AF3C58117103}"/>
              </a:ext>
            </a:extLst>
          </p:cNvPr>
          <p:cNvCxnSpPr>
            <a:cxnSpLocks/>
          </p:cNvCxnSpPr>
          <p:nvPr/>
        </p:nvCxnSpPr>
        <p:spPr>
          <a:xfrm>
            <a:off x="3534134" y="1744520"/>
            <a:ext cx="0" cy="228946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0E197C5-3F05-4511-BD20-0B713C0B40C9}"/>
              </a:ext>
            </a:extLst>
          </p:cNvPr>
          <p:cNvCxnSpPr>
            <a:cxnSpLocks/>
          </p:cNvCxnSpPr>
          <p:nvPr/>
        </p:nvCxnSpPr>
        <p:spPr>
          <a:xfrm>
            <a:off x="1778626" y="1744520"/>
            <a:ext cx="0" cy="228946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942AE73-F98A-4C00-B864-5FC070D2262C}"/>
              </a:ext>
            </a:extLst>
          </p:cNvPr>
          <p:cNvSpPr txBox="1"/>
          <p:nvPr/>
        </p:nvSpPr>
        <p:spPr>
          <a:xfrm>
            <a:off x="848111" y="2236708"/>
            <a:ext cx="9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Coords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=(0,0)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CDA64C-680E-4D2E-9F99-D1CB6A5916AD}"/>
              </a:ext>
            </a:extLst>
          </p:cNvPr>
          <p:cNvSpPr txBox="1"/>
          <p:nvPr/>
        </p:nvSpPr>
        <p:spPr>
          <a:xfrm>
            <a:off x="2099021" y="2155700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(0,1)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784BB71-ECAF-412A-9079-D8198C47A091}"/>
              </a:ext>
            </a:extLst>
          </p:cNvPr>
          <p:cNvSpPr txBox="1"/>
          <p:nvPr/>
        </p:nvSpPr>
        <p:spPr>
          <a:xfrm>
            <a:off x="2986662" y="2155700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(0,2)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80F02B8-E8D7-4C0C-A942-A7BD7FDDB2CF}"/>
              </a:ext>
            </a:extLst>
          </p:cNvPr>
          <p:cNvSpPr txBox="1"/>
          <p:nvPr/>
        </p:nvSpPr>
        <p:spPr>
          <a:xfrm>
            <a:off x="3884773" y="2155700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(0,3)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47BE2F3-E817-4C67-89EB-769641B49784}"/>
              </a:ext>
            </a:extLst>
          </p:cNvPr>
          <p:cNvSpPr txBox="1"/>
          <p:nvPr/>
        </p:nvSpPr>
        <p:spPr>
          <a:xfrm>
            <a:off x="1240822" y="2899014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(1,0)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6C5D310-CC91-405E-BE01-AF2AEF78CF1C}"/>
              </a:ext>
            </a:extLst>
          </p:cNvPr>
          <p:cNvSpPr txBox="1"/>
          <p:nvPr/>
        </p:nvSpPr>
        <p:spPr>
          <a:xfrm>
            <a:off x="2117162" y="2902299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(1,1)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9BF86D1-D04E-4F39-B35F-C2A5D642D9D3}"/>
              </a:ext>
            </a:extLst>
          </p:cNvPr>
          <p:cNvSpPr txBox="1"/>
          <p:nvPr/>
        </p:nvSpPr>
        <p:spPr>
          <a:xfrm>
            <a:off x="3000487" y="2899013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(1,2)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71CBE93-42B5-487A-8889-879897590157}"/>
              </a:ext>
            </a:extLst>
          </p:cNvPr>
          <p:cNvSpPr txBox="1"/>
          <p:nvPr/>
        </p:nvSpPr>
        <p:spPr>
          <a:xfrm>
            <a:off x="3910176" y="2907574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(1,3)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2B22E6E-C807-4591-8B9E-59647CCC1BB1}"/>
              </a:ext>
            </a:extLst>
          </p:cNvPr>
          <p:cNvSpPr txBox="1"/>
          <p:nvPr/>
        </p:nvSpPr>
        <p:spPr>
          <a:xfrm>
            <a:off x="1211962" y="3672719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(2,0)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7508049-D454-4CE4-9F29-344DA1A48C59}"/>
              </a:ext>
            </a:extLst>
          </p:cNvPr>
          <p:cNvSpPr txBox="1"/>
          <p:nvPr/>
        </p:nvSpPr>
        <p:spPr>
          <a:xfrm>
            <a:off x="2099021" y="3682642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(2,1)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B78D112-48D4-4B3B-AC7F-A2073BF0E646}"/>
              </a:ext>
            </a:extLst>
          </p:cNvPr>
          <p:cNvSpPr txBox="1"/>
          <p:nvPr/>
        </p:nvSpPr>
        <p:spPr>
          <a:xfrm>
            <a:off x="2986662" y="3682642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(2,2)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8738C83-D038-467E-B02A-97D4CE232D2C}"/>
              </a:ext>
            </a:extLst>
          </p:cNvPr>
          <p:cNvSpPr txBox="1"/>
          <p:nvPr/>
        </p:nvSpPr>
        <p:spPr>
          <a:xfrm>
            <a:off x="3884773" y="3682642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(2,3)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CE3A349-020B-4984-9793-8D1375514FC5}"/>
              </a:ext>
            </a:extLst>
          </p:cNvPr>
          <p:cNvSpPr txBox="1"/>
          <p:nvPr/>
        </p:nvSpPr>
        <p:spPr>
          <a:xfrm>
            <a:off x="1179442" y="1735717"/>
            <a:ext cx="614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rank=0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5329A05-768C-4B90-981C-4F2A68C316A8}"/>
                  </a:ext>
                </a:extLst>
              </p:cNvPr>
              <p:cNvSpPr txBox="1"/>
              <p:nvPr/>
            </p:nvSpPr>
            <p:spPr>
              <a:xfrm>
                <a:off x="520060" y="2658545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5329A05-768C-4B90-981C-4F2A68C31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60" y="265854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E50CB18-4E4E-4DC1-A203-F9BC187081B5}"/>
                  </a:ext>
                </a:extLst>
              </p:cNvPr>
              <p:cNvSpPr txBox="1"/>
              <p:nvPr/>
            </p:nvSpPr>
            <p:spPr>
              <a:xfrm>
                <a:off x="2482275" y="1341346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E50CB18-4E4E-4DC1-A203-F9BC18708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275" y="1341346"/>
                <a:ext cx="36798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>
            <a:extLst>
              <a:ext uri="{FF2B5EF4-FFF2-40B4-BE49-F238E27FC236}">
                <a16:creationId xmlns:a16="http://schemas.microsoft.com/office/drawing/2014/main" id="{A302F5AA-5CD7-4005-84CF-BD959D75218B}"/>
              </a:ext>
            </a:extLst>
          </p:cNvPr>
          <p:cNvSpPr/>
          <p:nvPr/>
        </p:nvSpPr>
        <p:spPr>
          <a:xfrm>
            <a:off x="2680218" y="2411646"/>
            <a:ext cx="871027" cy="813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FEA8A85-E88E-422C-871E-503684AA6FEA}"/>
              </a:ext>
            </a:extLst>
          </p:cNvPr>
          <p:cNvSpPr/>
          <p:nvPr/>
        </p:nvSpPr>
        <p:spPr>
          <a:xfrm>
            <a:off x="2672211" y="3268332"/>
            <a:ext cx="871027" cy="714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79C3E13-B9DC-4FFD-9BCB-C58F2D3535A2}"/>
              </a:ext>
            </a:extLst>
          </p:cNvPr>
          <p:cNvSpPr/>
          <p:nvPr/>
        </p:nvSpPr>
        <p:spPr>
          <a:xfrm>
            <a:off x="2586480" y="2511849"/>
            <a:ext cx="69637" cy="7608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1F459F6-F630-46BD-8A47-15EBFB89C30D}"/>
              </a:ext>
            </a:extLst>
          </p:cNvPr>
          <p:cNvSpPr/>
          <p:nvPr/>
        </p:nvSpPr>
        <p:spPr>
          <a:xfrm>
            <a:off x="3548597" y="2503196"/>
            <a:ext cx="76078" cy="76782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E1732A5-E08B-4DB8-8D84-2DE22CAF0CB8}"/>
              </a:ext>
            </a:extLst>
          </p:cNvPr>
          <p:cNvSpPr txBox="1"/>
          <p:nvPr/>
        </p:nvSpPr>
        <p:spPr>
          <a:xfrm rot="5400000">
            <a:off x="3252445" y="2752534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Ghost points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23BB8ED-8BC3-4DFF-9585-6F6BADF58BB9}"/>
              </a:ext>
            </a:extLst>
          </p:cNvPr>
          <p:cNvSpPr txBox="1"/>
          <p:nvPr/>
        </p:nvSpPr>
        <p:spPr>
          <a:xfrm>
            <a:off x="2317423" y="17313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18DAF34-5B32-4926-8E10-41E4B0FA3F1D}"/>
              </a:ext>
            </a:extLst>
          </p:cNvPr>
          <p:cNvSpPr txBox="1"/>
          <p:nvPr/>
        </p:nvSpPr>
        <p:spPr>
          <a:xfrm>
            <a:off x="3277872" y="173351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A761215-CA84-4660-83A4-53D89874D427}"/>
              </a:ext>
            </a:extLst>
          </p:cNvPr>
          <p:cNvSpPr txBox="1"/>
          <p:nvPr/>
        </p:nvSpPr>
        <p:spPr>
          <a:xfrm>
            <a:off x="4195201" y="17299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78F334D-37C9-4094-B8F8-C2DA320EECE1}"/>
              </a:ext>
            </a:extLst>
          </p:cNvPr>
          <p:cNvSpPr txBox="1"/>
          <p:nvPr/>
        </p:nvSpPr>
        <p:spPr>
          <a:xfrm>
            <a:off x="1508700" y="246257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5D8C331-1E2C-45B9-9200-4D8BB769B403}"/>
              </a:ext>
            </a:extLst>
          </p:cNvPr>
          <p:cNvSpPr txBox="1"/>
          <p:nvPr/>
        </p:nvSpPr>
        <p:spPr>
          <a:xfrm>
            <a:off x="2351258" y="24485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B27536D-9154-426D-A53E-83AB3F4FEF07}"/>
              </a:ext>
            </a:extLst>
          </p:cNvPr>
          <p:cNvSpPr txBox="1"/>
          <p:nvPr/>
        </p:nvSpPr>
        <p:spPr>
          <a:xfrm>
            <a:off x="3277872" y="24625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28DF42B-3606-43F9-B27E-04A93CB98494}"/>
              </a:ext>
            </a:extLst>
          </p:cNvPr>
          <p:cNvSpPr txBox="1"/>
          <p:nvPr/>
        </p:nvSpPr>
        <p:spPr>
          <a:xfrm>
            <a:off x="4199162" y="24625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A8CAA3A-3CCB-4542-AC0E-13F7961AE7D7}"/>
              </a:ext>
            </a:extLst>
          </p:cNvPr>
          <p:cNvSpPr txBox="1"/>
          <p:nvPr/>
        </p:nvSpPr>
        <p:spPr>
          <a:xfrm>
            <a:off x="1504739" y="321833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F97DE89-24F5-4B4C-9F38-E6079024DB6B}"/>
              </a:ext>
            </a:extLst>
          </p:cNvPr>
          <p:cNvSpPr txBox="1"/>
          <p:nvPr/>
        </p:nvSpPr>
        <p:spPr>
          <a:xfrm>
            <a:off x="2347764" y="32214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10DE911-32B8-4C2F-8B85-98EB40211D57}"/>
              </a:ext>
            </a:extLst>
          </p:cNvPr>
          <p:cNvSpPr txBox="1"/>
          <p:nvPr/>
        </p:nvSpPr>
        <p:spPr>
          <a:xfrm>
            <a:off x="3252047" y="324336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901EF18-4E05-4E2F-BE80-D6A8AAC71F93}"/>
              </a:ext>
            </a:extLst>
          </p:cNvPr>
          <p:cNvSpPr txBox="1"/>
          <p:nvPr/>
        </p:nvSpPr>
        <p:spPr>
          <a:xfrm>
            <a:off x="4114792" y="322431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11</a:t>
            </a: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1B593067-2D65-4F8E-AAB2-6D31A39CDBA0}"/>
              </a:ext>
            </a:extLst>
          </p:cNvPr>
          <p:cNvCxnSpPr/>
          <p:nvPr/>
        </p:nvCxnSpPr>
        <p:spPr>
          <a:xfrm>
            <a:off x="998162" y="3263873"/>
            <a:ext cx="0" cy="77010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1098A809-2081-404A-BAFF-61A77CDF2265}"/>
              </a:ext>
            </a:extLst>
          </p:cNvPr>
          <p:cNvCxnSpPr/>
          <p:nvPr/>
        </p:nvCxnSpPr>
        <p:spPr>
          <a:xfrm>
            <a:off x="1098210" y="3263872"/>
            <a:ext cx="0" cy="77010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CC13ED55-603A-4571-8629-9398E13D2270}"/>
              </a:ext>
            </a:extLst>
          </p:cNvPr>
          <p:cNvCxnSpPr/>
          <p:nvPr/>
        </p:nvCxnSpPr>
        <p:spPr>
          <a:xfrm>
            <a:off x="1200295" y="3263872"/>
            <a:ext cx="0" cy="77010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89581E83-8D5D-474B-BE77-F5EA280DECC2}"/>
              </a:ext>
            </a:extLst>
          </p:cNvPr>
          <p:cNvCxnSpPr/>
          <p:nvPr/>
        </p:nvCxnSpPr>
        <p:spPr>
          <a:xfrm>
            <a:off x="1293655" y="3263872"/>
            <a:ext cx="0" cy="77010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7F1B9B55-5972-40D8-A8E8-1F45F7D97D80}"/>
              </a:ext>
            </a:extLst>
          </p:cNvPr>
          <p:cNvCxnSpPr/>
          <p:nvPr/>
        </p:nvCxnSpPr>
        <p:spPr>
          <a:xfrm>
            <a:off x="1386080" y="3263872"/>
            <a:ext cx="0" cy="77010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50D60E4E-FE7A-4099-AF49-962807201862}"/>
              </a:ext>
            </a:extLst>
          </p:cNvPr>
          <p:cNvCxnSpPr/>
          <p:nvPr/>
        </p:nvCxnSpPr>
        <p:spPr>
          <a:xfrm>
            <a:off x="1480495" y="3263872"/>
            <a:ext cx="0" cy="77010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03D18A0B-8E1F-4673-9CEE-F2653F72C037}"/>
              </a:ext>
            </a:extLst>
          </p:cNvPr>
          <p:cNvCxnSpPr>
            <a:cxnSpLocks/>
          </p:cNvCxnSpPr>
          <p:nvPr/>
        </p:nvCxnSpPr>
        <p:spPr>
          <a:xfrm>
            <a:off x="1579841" y="3263864"/>
            <a:ext cx="0" cy="77010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EA603738-7EE2-40C6-9A22-24861A1A54D5}"/>
              </a:ext>
            </a:extLst>
          </p:cNvPr>
          <p:cNvCxnSpPr/>
          <p:nvPr/>
        </p:nvCxnSpPr>
        <p:spPr>
          <a:xfrm>
            <a:off x="1674074" y="3263871"/>
            <a:ext cx="0" cy="77010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7B55B129-2DE1-4A2E-9C51-FFD09CF33F76}"/>
              </a:ext>
            </a:extLst>
          </p:cNvPr>
          <p:cNvCxnSpPr>
            <a:cxnSpLocks/>
          </p:cNvCxnSpPr>
          <p:nvPr/>
        </p:nvCxnSpPr>
        <p:spPr>
          <a:xfrm>
            <a:off x="891566" y="3641937"/>
            <a:ext cx="887059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E5FAD288-DE9C-45AC-A4B6-9E19DEBF3602}"/>
              </a:ext>
            </a:extLst>
          </p:cNvPr>
          <p:cNvCxnSpPr>
            <a:cxnSpLocks/>
          </p:cNvCxnSpPr>
          <p:nvPr/>
        </p:nvCxnSpPr>
        <p:spPr>
          <a:xfrm>
            <a:off x="891566" y="3551142"/>
            <a:ext cx="887059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ECE2FD35-AF65-49FB-9C21-02DD22BC2F14}"/>
              </a:ext>
            </a:extLst>
          </p:cNvPr>
          <p:cNvCxnSpPr>
            <a:cxnSpLocks/>
          </p:cNvCxnSpPr>
          <p:nvPr/>
        </p:nvCxnSpPr>
        <p:spPr>
          <a:xfrm>
            <a:off x="890124" y="3360502"/>
            <a:ext cx="887059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917A01AC-0226-4EDF-9267-336FB70A74DD}"/>
              </a:ext>
            </a:extLst>
          </p:cNvPr>
          <p:cNvCxnSpPr>
            <a:cxnSpLocks/>
          </p:cNvCxnSpPr>
          <p:nvPr/>
        </p:nvCxnSpPr>
        <p:spPr>
          <a:xfrm>
            <a:off x="890124" y="3451094"/>
            <a:ext cx="887059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976B6337-CDAF-4FB8-B56F-D31660DD37E9}"/>
              </a:ext>
            </a:extLst>
          </p:cNvPr>
          <p:cNvCxnSpPr>
            <a:cxnSpLocks/>
          </p:cNvCxnSpPr>
          <p:nvPr/>
        </p:nvCxnSpPr>
        <p:spPr>
          <a:xfrm>
            <a:off x="896219" y="3837154"/>
            <a:ext cx="887059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0893B19D-16C8-44F9-879B-8E61C8B49893}"/>
              </a:ext>
            </a:extLst>
          </p:cNvPr>
          <p:cNvCxnSpPr>
            <a:cxnSpLocks/>
          </p:cNvCxnSpPr>
          <p:nvPr/>
        </p:nvCxnSpPr>
        <p:spPr>
          <a:xfrm>
            <a:off x="896219" y="3741986"/>
            <a:ext cx="887059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B93B95FA-38E8-47D9-BD20-A83F7ADEE655}"/>
              </a:ext>
            </a:extLst>
          </p:cNvPr>
          <p:cNvCxnSpPr>
            <a:cxnSpLocks/>
          </p:cNvCxnSpPr>
          <p:nvPr/>
        </p:nvCxnSpPr>
        <p:spPr>
          <a:xfrm>
            <a:off x="896218" y="3926960"/>
            <a:ext cx="887059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800D9A4C-8FED-4E45-A522-67804C3FCA68}"/>
              </a:ext>
            </a:extLst>
          </p:cNvPr>
          <p:cNvSpPr txBox="1"/>
          <p:nvPr/>
        </p:nvSpPr>
        <p:spPr>
          <a:xfrm>
            <a:off x="865707" y="3975249"/>
            <a:ext cx="951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Local grids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8561E1C4-8A67-4AE6-91FB-D63904CAD591}"/>
              </a:ext>
            </a:extLst>
          </p:cNvPr>
          <p:cNvSpPr txBox="1"/>
          <p:nvPr/>
        </p:nvSpPr>
        <p:spPr>
          <a:xfrm>
            <a:off x="280303" y="3375486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Row type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7A974B79-B1B3-4216-8336-B0C7E5CCAC47}"/>
              </a:ext>
            </a:extLst>
          </p:cNvPr>
          <p:cNvSpPr txBox="1"/>
          <p:nvPr/>
        </p:nvSpPr>
        <p:spPr>
          <a:xfrm>
            <a:off x="854386" y="3072134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6">
                    <a:lumMod val="75000"/>
                  </a:schemeClr>
                </a:solidFill>
              </a:rPr>
              <a:t>Column type</a:t>
            </a:r>
          </a:p>
        </p:txBody>
      </p:sp>
    </p:spTree>
    <p:extLst>
      <p:ext uri="{BB962C8B-B14F-4D97-AF65-F5344CB8AC3E}">
        <p14:creationId xmlns:p14="http://schemas.microsoft.com/office/powerpoint/2010/main" val="314917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27C15C8-540A-4CAB-A760-5AF0AD9947FA}"/>
              </a:ext>
            </a:extLst>
          </p:cNvPr>
          <p:cNvSpPr/>
          <p:nvPr/>
        </p:nvSpPr>
        <p:spPr>
          <a:xfrm>
            <a:off x="925567" y="2329461"/>
            <a:ext cx="2708746" cy="45719"/>
          </a:xfrm>
          <a:prstGeom prst="rect">
            <a:avLst/>
          </a:prstGeom>
          <a:solidFill>
            <a:schemeClr val="accent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88FABC8-6A6C-4534-AFD7-FDC8384B6F0E}"/>
              </a:ext>
            </a:extLst>
          </p:cNvPr>
          <p:cNvCxnSpPr>
            <a:cxnSpLocks/>
          </p:cNvCxnSpPr>
          <p:nvPr/>
        </p:nvCxnSpPr>
        <p:spPr>
          <a:xfrm>
            <a:off x="925567" y="1972558"/>
            <a:ext cx="2708743" cy="3073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6EEF37D-8AB6-4695-A7B2-074CB5706F0D}"/>
              </a:ext>
            </a:extLst>
          </p:cNvPr>
          <p:cNvSpPr txBox="1"/>
          <p:nvPr/>
        </p:nvSpPr>
        <p:spPr>
          <a:xfrm>
            <a:off x="853837" y="1671442"/>
            <a:ext cx="86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Process 0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3C7EA91-79B8-4DEB-BABF-DC323874A2B4}"/>
              </a:ext>
            </a:extLst>
          </p:cNvPr>
          <p:cNvSpPr txBox="1"/>
          <p:nvPr/>
        </p:nvSpPr>
        <p:spPr>
          <a:xfrm>
            <a:off x="1887179" y="1675184"/>
            <a:ext cx="86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Process 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A0035A9-6BF8-4601-A0D8-8BCBB557C587}"/>
              </a:ext>
            </a:extLst>
          </p:cNvPr>
          <p:cNvSpPr txBox="1"/>
          <p:nvPr/>
        </p:nvSpPr>
        <p:spPr>
          <a:xfrm>
            <a:off x="2893875" y="1689008"/>
            <a:ext cx="86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Process 2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714E93-9368-40EE-A3DB-AE42080B7664}"/>
              </a:ext>
            </a:extLst>
          </p:cNvPr>
          <p:cNvSpPr/>
          <p:nvPr/>
        </p:nvSpPr>
        <p:spPr>
          <a:xfrm>
            <a:off x="925567" y="2722249"/>
            <a:ext cx="2708746" cy="45719"/>
          </a:xfrm>
          <a:prstGeom prst="rect">
            <a:avLst/>
          </a:prstGeom>
          <a:solidFill>
            <a:schemeClr val="accent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4D8A932-3BA1-4088-8B85-2747D9EF6A1D}"/>
              </a:ext>
            </a:extLst>
          </p:cNvPr>
          <p:cNvSpPr/>
          <p:nvPr/>
        </p:nvSpPr>
        <p:spPr>
          <a:xfrm>
            <a:off x="915283" y="3094252"/>
            <a:ext cx="2719027" cy="45719"/>
          </a:xfrm>
          <a:prstGeom prst="rect">
            <a:avLst/>
          </a:prstGeom>
          <a:solidFill>
            <a:schemeClr val="accent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A2A5E5-6B2C-4EAB-B587-4747BCA13BEF}"/>
              </a:ext>
            </a:extLst>
          </p:cNvPr>
          <p:cNvSpPr txBox="1"/>
          <p:nvPr/>
        </p:nvSpPr>
        <p:spPr>
          <a:xfrm>
            <a:off x="853837" y="2014923"/>
            <a:ext cx="795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Do work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6D5CE32-6D3B-4D12-9443-8F9E67878604}"/>
              </a:ext>
            </a:extLst>
          </p:cNvPr>
          <p:cNvSpPr txBox="1"/>
          <p:nvPr/>
        </p:nvSpPr>
        <p:spPr>
          <a:xfrm>
            <a:off x="1887179" y="2375180"/>
            <a:ext cx="795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Do work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7F6CC9B-F52B-4428-846E-19720DAEA669}"/>
              </a:ext>
            </a:extLst>
          </p:cNvPr>
          <p:cNvSpPr txBox="1"/>
          <p:nvPr/>
        </p:nvSpPr>
        <p:spPr>
          <a:xfrm>
            <a:off x="2893875" y="2767968"/>
            <a:ext cx="795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Do work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258F763-AC3F-4FDF-AEFA-BEF6694210A5}"/>
              </a:ext>
            </a:extLst>
          </p:cNvPr>
          <p:cNvCxnSpPr>
            <a:cxnSpLocks/>
          </p:cNvCxnSpPr>
          <p:nvPr/>
        </p:nvCxnSpPr>
        <p:spPr>
          <a:xfrm>
            <a:off x="716609" y="1737926"/>
            <a:ext cx="0" cy="151561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2CB9CAC-6F17-4601-BCE2-AE99F4EEF501}"/>
              </a:ext>
            </a:extLst>
          </p:cNvPr>
          <p:cNvSpPr txBox="1"/>
          <p:nvPr/>
        </p:nvSpPr>
        <p:spPr>
          <a:xfrm rot="16200000">
            <a:off x="330723" y="2360798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Time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2F84477-5EF4-40F1-A5A0-B8D5477B32C2}"/>
              </a:ext>
            </a:extLst>
          </p:cNvPr>
          <p:cNvSpPr txBox="1"/>
          <p:nvPr/>
        </p:nvSpPr>
        <p:spPr>
          <a:xfrm>
            <a:off x="3589634" y="2213820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Barrier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2C86CB3-23BB-486F-A9B0-C95A37E8A923}"/>
              </a:ext>
            </a:extLst>
          </p:cNvPr>
          <p:cNvSpPr txBox="1"/>
          <p:nvPr/>
        </p:nvSpPr>
        <p:spPr>
          <a:xfrm>
            <a:off x="3589634" y="2596217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Barrier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5C0D826-1415-490F-9654-C8A1C38B703F}"/>
              </a:ext>
            </a:extLst>
          </p:cNvPr>
          <p:cNvSpPr txBox="1"/>
          <p:nvPr/>
        </p:nvSpPr>
        <p:spPr>
          <a:xfrm>
            <a:off x="3589634" y="2966146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Barrier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00F5E5B-0269-4A48-A8EA-220FBBF4090D}"/>
              </a:ext>
            </a:extLst>
          </p:cNvPr>
          <p:cNvCxnSpPr>
            <a:cxnSpLocks/>
          </p:cNvCxnSpPr>
          <p:nvPr/>
        </p:nvCxnSpPr>
        <p:spPr>
          <a:xfrm>
            <a:off x="4828656" y="1960437"/>
            <a:ext cx="2708743" cy="3073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2DBA8237-3D6F-43A5-B492-8E8F78E33698}"/>
              </a:ext>
            </a:extLst>
          </p:cNvPr>
          <p:cNvSpPr txBox="1"/>
          <p:nvPr/>
        </p:nvSpPr>
        <p:spPr>
          <a:xfrm>
            <a:off x="4756926" y="1659321"/>
            <a:ext cx="86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Process 0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F845793-67ED-4327-AFAA-7E28FA730595}"/>
              </a:ext>
            </a:extLst>
          </p:cNvPr>
          <p:cNvSpPr txBox="1"/>
          <p:nvPr/>
        </p:nvSpPr>
        <p:spPr>
          <a:xfrm>
            <a:off x="5790268" y="1663063"/>
            <a:ext cx="86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Process 1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390FAD0-8C6F-4CFF-BC1F-0118C0D8E23F}"/>
              </a:ext>
            </a:extLst>
          </p:cNvPr>
          <p:cNvSpPr txBox="1"/>
          <p:nvPr/>
        </p:nvSpPr>
        <p:spPr>
          <a:xfrm>
            <a:off x="6796964" y="1676887"/>
            <a:ext cx="86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Process 2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42B98B3-95FB-4B05-BFCE-89987E017876}"/>
              </a:ext>
            </a:extLst>
          </p:cNvPr>
          <p:cNvSpPr/>
          <p:nvPr/>
        </p:nvSpPr>
        <p:spPr>
          <a:xfrm>
            <a:off x="4858707" y="2368102"/>
            <a:ext cx="696138" cy="48984"/>
          </a:xfrm>
          <a:prstGeom prst="rect">
            <a:avLst/>
          </a:prstGeom>
          <a:solidFill>
            <a:schemeClr val="accent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6444614-3629-4747-9940-8B80CA5891B9}"/>
              </a:ext>
            </a:extLst>
          </p:cNvPr>
          <p:cNvSpPr/>
          <p:nvPr/>
        </p:nvSpPr>
        <p:spPr>
          <a:xfrm>
            <a:off x="5906987" y="2368102"/>
            <a:ext cx="696138" cy="48984"/>
          </a:xfrm>
          <a:prstGeom prst="rect">
            <a:avLst/>
          </a:prstGeom>
          <a:solidFill>
            <a:schemeClr val="accent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C9941C3-453B-41E5-93DD-BAB2703D213E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5554845" y="2392594"/>
            <a:ext cx="352142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9CF8F35-8E3A-4117-A512-51A9A3787470}"/>
              </a:ext>
            </a:extLst>
          </p:cNvPr>
          <p:cNvSpPr txBox="1"/>
          <p:nvPr/>
        </p:nvSpPr>
        <p:spPr>
          <a:xfrm>
            <a:off x="5164006" y="21446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Send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9DA8C52-0B46-4AF2-A4A4-75410098426A}"/>
              </a:ext>
            </a:extLst>
          </p:cNvPr>
          <p:cNvSpPr txBox="1"/>
          <p:nvPr/>
        </p:nvSpPr>
        <p:spPr>
          <a:xfrm>
            <a:off x="5799493" y="2368102"/>
            <a:ext cx="4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5"/>
                </a:solidFill>
              </a:rPr>
              <a:t>Recv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EE8D8ED-621E-4924-8619-DA0462B35A16}"/>
              </a:ext>
            </a:extLst>
          </p:cNvPr>
          <p:cNvSpPr txBox="1"/>
          <p:nvPr/>
        </p:nvSpPr>
        <p:spPr>
          <a:xfrm>
            <a:off x="4817253" y="1971710"/>
            <a:ext cx="795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Do work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08BECF4-B0C8-46DE-A7BD-9105DD5EC414}"/>
              </a:ext>
            </a:extLst>
          </p:cNvPr>
          <p:cNvSpPr/>
          <p:nvPr/>
        </p:nvSpPr>
        <p:spPr>
          <a:xfrm>
            <a:off x="5933299" y="2902094"/>
            <a:ext cx="696138" cy="48984"/>
          </a:xfrm>
          <a:prstGeom prst="rect">
            <a:avLst/>
          </a:prstGeom>
          <a:solidFill>
            <a:schemeClr val="accent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0C0B5B6-C0FF-4944-A7E6-1DAA5FFCAC14}"/>
              </a:ext>
            </a:extLst>
          </p:cNvPr>
          <p:cNvSpPr/>
          <p:nvPr/>
        </p:nvSpPr>
        <p:spPr>
          <a:xfrm>
            <a:off x="6981579" y="2902094"/>
            <a:ext cx="696138" cy="48984"/>
          </a:xfrm>
          <a:prstGeom prst="rect">
            <a:avLst/>
          </a:prstGeom>
          <a:solidFill>
            <a:schemeClr val="accent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7011761-FB78-4172-986F-4E5A7FB70000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6629437" y="2926586"/>
            <a:ext cx="352142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B4EFB349-55A4-4699-BAE9-70AE82D08FE5}"/>
              </a:ext>
            </a:extLst>
          </p:cNvPr>
          <p:cNvSpPr txBox="1"/>
          <p:nvPr/>
        </p:nvSpPr>
        <p:spPr>
          <a:xfrm>
            <a:off x="6238598" y="2678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Send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F9FFF7B-7FEC-488D-AB01-960EEB6FADFF}"/>
              </a:ext>
            </a:extLst>
          </p:cNvPr>
          <p:cNvSpPr txBox="1"/>
          <p:nvPr/>
        </p:nvSpPr>
        <p:spPr>
          <a:xfrm>
            <a:off x="6874085" y="2902094"/>
            <a:ext cx="4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5"/>
                </a:solidFill>
              </a:rPr>
              <a:t>Recv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BBA66B8-2445-461D-8262-07DF66375FCA}"/>
              </a:ext>
            </a:extLst>
          </p:cNvPr>
          <p:cNvSpPr txBox="1"/>
          <p:nvPr/>
        </p:nvSpPr>
        <p:spPr>
          <a:xfrm>
            <a:off x="5891845" y="2505702"/>
            <a:ext cx="795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Do work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7B98A1E-F391-44BC-83A5-71D7EBDE2EA9}"/>
              </a:ext>
            </a:extLst>
          </p:cNvPr>
          <p:cNvSpPr txBox="1"/>
          <p:nvPr/>
        </p:nvSpPr>
        <p:spPr>
          <a:xfrm>
            <a:off x="6931975" y="3037450"/>
            <a:ext cx="795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Do work</a:t>
            </a:r>
          </a:p>
        </p:txBody>
      </p:sp>
    </p:spTree>
    <p:extLst>
      <p:ext uri="{BB962C8B-B14F-4D97-AF65-F5344CB8AC3E}">
        <p14:creationId xmlns:p14="http://schemas.microsoft.com/office/powerpoint/2010/main" val="167643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7FA0A44-ADBC-4389-90D3-C20EE457757E}"/>
              </a:ext>
            </a:extLst>
          </p:cNvPr>
          <p:cNvSpPr/>
          <p:nvPr/>
        </p:nvSpPr>
        <p:spPr>
          <a:xfrm>
            <a:off x="446729" y="2069615"/>
            <a:ext cx="3531788" cy="18532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2C3E534-A916-4E2E-B845-C05F29573823}"/>
              </a:ext>
            </a:extLst>
          </p:cNvPr>
          <p:cNvSpPr/>
          <p:nvPr/>
        </p:nvSpPr>
        <p:spPr>
          <a:xfrm>
            <a:off x="820582" y="2721234"/>
            <a:ext cx="380418" cy="380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D75B625-E9DE-485B-B257-8E815E8533A8}"/>
              </a:ext>
            </a:extLst>
          </p:cNvPr>
          <p:cNvSpPr/>
          <p:nvPr/>
        </p:nvSpPr>
        <p:spPr>
          <a:xfrm>
            <a:off x="3278063" y="2191059"/>
            <a:ext cx="380418" cy="380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624CFFA-6D00-410B-B5DA-627431299BA7}"/>
              </a:ext>
            </a:extLst>
          </p:cNvPr>
          <p:cNvSpPr/>
          <p:nvPr/>
        </p:nvSpPr>
        <p:spPr>
          <a:xfrm>
            <a:off x="3289005" y="3066856"/>
            <a:ext cx="380418" cy="380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146F63C-5D14-46EC-B07A-047E3BDCDA60}"/>
              </a:ext>
            </a:extLst>
          </p:cNvPr>
          <p:cNvSpPr/>
          <p:nvPr/>
        </p:nvSpPr>
        <p:spPr>
          <a:xfrm>
            <a:off x="3278063" y="2644579"/>
            <a:ext cx="380418" cy="380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6B42C57-DB01-465E-89A0-72952A072B71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1201000" y="2381268"/>
            <a:ext cx="2077063" cy="530175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9DE4A67-40C0-4783-B8EB-C64E283CCBD5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 flipV="1">
            <a:off x="1201000" y="2834788"/>
            <a:ext cx="2077063" cy="76655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606AC92-254D-4465-9686-FE3759C6795D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1201000" y="2911443"/>
            <a:ext cx="2088005" cy="345622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29EA4D8-DA1B-4A0B-B7DD-B5D1E7780644}"/>
              </a:ext>
            </a:extLst>
          </p:cNvPr>
          <p:cNvSpPr txBox="1"/>
          <p:nvPr/>
        </p:nvSpPr>
        <p:spPr>
          <a:xfrm>
            <a:off x="1568119" y="3605687"/>
            <a:ext cx="128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I</a:t>
            </a:r>
            <a:r>
              <a:rPr lang="en-US" altLang="zh-CN" dirty="0">
                <a:solidFill>
                  <a:schemeClr val="accent5"/>
                </a:solidFill>
              </a:rPr>
              <a:t>nter-</a:t>
            </a:r>
            <a:r>
              <a:rPr lang="en-US" dirty="0">
                <a:solidFill>
                  <a:schemeClr val="accent5"/>
                </a:solidFill>
              </a:rPr>
              <a:t>comm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25B3AC0-C7D0-4DA6-9D51-799FDAEC1AF9}"/>
              </a:ext>
            </a:extLst>
          </p:cNvPr>
          <p:cNvSpPr/>
          <p:nvPr/>
        </p:nvSpPr>
        <p:spPr>
          <a:xfrm>
            <a:off x="2451782" y="2118477"/>
            <a:ext cx="1445645" cy="15842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4FAE00-F262-46E8-92C2-567748BD9184}"/>
              </a:ext>
            </a:extLst>
          </p:cNvPr>
          <p:cNvSpPr txBox="1"/>
          <p:nvPr/>
        </p:nvSpPr>
        <p:spPr>
          <a:xfrm>
            <a:off x="2401599" y="3425687"/>
            <a:ext cx="1576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local comm of slaves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D033EF0-12BE-48E0-AA91-247A5FECC068}"/>
              </a:ext>
            </a:extLst>
          </p:cNvPr>
          <p:cNvSpPr txBox="1"/>
          <p:nvPr/>
        </p:nvSpPr>
        <p:spPr>
          <a:xfrm>
            <a:off x="492142" y="3056848"/>
            <a:ext cx="1518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local comm of master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0C7B352-A664-42DE-8F6A-2A47C2FFF1FD}"/>
              </a:ext>
            </a:extLst>
          </p:cNvPr>
          <p:cNvSpPr/>
          <p:nvPr/>
        </p:nvSpPr>
        <p:spPr>
          <a:xfrm>
            <a:off x="502811" y="2261277"/>
            <a:ext cx="1405880" cy="13265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2217843-17DD-4906-B1D0-EF6F4ECDFC61}"/>
              </a:ext>
            </a:extLst>
          </p:cNvPr>
          <p:cNvCxnSpPr/>
          <p:nvPr/>
        </p:nvCxnSpPr>
        <p:spPr>
          <a:xfrm flipH="1">
            <a:off x="2952714" y="2332042"/>
            <a:ext cx="254904" cy="81308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8AF5DA2-F056-456C-AE89-C4FCDA42142F}"/>
              </a:ext>
            </a:extLst>
          </p:cNvPr>
          <p:cNvSpPr txBox="1"/>
          <p:nvPr/>
        </p:nvSpPr>
        <p:spPr>
          <a:xfrm rot="20673549">
            <a:off x="2455695" y="2134452"/>
            <a:ext cx="993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send request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C4F44D9-35F6-4712-97ED-1C6329EEF0F3}"/>
              </a:ext>
            </a:extLst>
          </p:cNvPr>
          <p:cNvCxnSpPr>
            <a:cxnSpLocks/>
          </p:cNvCxnSpPr>
          <p:nvPr/>
        </p:nvCxnSpPr>
        <p:spPr>
          <a:xfrm flipV="1">
            <a:off x="1350137" y="2758327"/>
            <a:ext cx="231281" cy="62900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872D1FDE-B177-448C-A612-F1D398B92F9F}"/>
              </a:ext>
            </a:extLst>
          </p:cNvPr>
          <p:cNvSpPr txBox="1"/>
          <p:nvPr/>
        </p:nvSpPr>
        <p:spPr>
          <a:xfrm rot="20673549">
            <a:off x="1055562" y="2473985"/>
            <a:ext cx="1286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reply with a value</a:t>
            </a:r>
          </a:p>
        </p:txBody>
      </p:sp>
    </p:spTree>
    <p:extLst>
      <p:ext uri="{BB962C8B-B14F-4D97-AF65-F5344CB8AC3E}">
        <p14:creationId xmlns:p14="http://schemas.microsoft.com/office/powerpoint/2010/main" val="215833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44633B5E-01FB-4EBA-836B-256757FB7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287347"/>
              </p:ext>
            </p:extLst>
          </p:nvPr>
        </p:nvGraphicFramePr>
        <p:xfrm>
          <a:off x="2641117" y="1600649"/>
          <a:ext cx="3369600" cy="2233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800">
                  <a:extLst>
                    <a:ext uri="{9D8B030D-6E8A-4147-A177-3AD203B41FA5}">
                      <a16:colId xmlns:a16="http://schemas.microsoft.com/office/drawing/2014/main" val="1003872100"/>
                    </a:ext>
                  </a:extLst>
                </a:gridCol>
                <a:gridCol w="280800">
                  <a:extLst>
                    <a:ext uri="{9D8B030D-6E8A-4147-A177-3AD203B41FA5}">
                      <a16:colId xmlns:a16="http://schemas.microsoft.com/office/drawing/2014/main" val="715492681"/>
                    </a:ext>
                  </a:extLst>
                </a:gridCol>
                <a:gridCol w="280800">
                  <a:extLst>
                    <a:ext uri="{9D8B030D-6E8A-4147-A177-3AD203B41FA5}">
                      <a16:colId xmlns:a16="http://schemas.microsoft.com/office/drawing/2014/main" val="1880391327"/>
                    </a:ext>
                  </a:extLst>
                </a:gridCol>
                <a:gridCol w="280800">
                  <a:extLst>
                    <a:ext uri="{9D8B030D-6E8A-4147-A177-3AD203B41FA5}">
                      <a16:colId xmlns:a16="http://schemas.microsoft.com/office/drawing/2014/main" val="3738408137"/>
                    </a:ext>
                  </a:extLst>
                </a:gridCol>
                <a:gridCol w="280800">
                  <a:extLst>
                    <a:ext uri="{9D8B030D-6E8A-4147-A177-3AD203B41FA5}">
                      <a16:colId xmlns:a16="http://schemas.microsoft.com/office/drawing/2014/main" val="131387709"/>
                    </a:ext>
                  </a:extLst>
                </a:gridCol>
                <a:gridCol w="280800">
                  <a:extLst>
                    <a:ext uri="{9D8B030D-6E8A-4147-A177-3AD203B41FA5}">
                      <a16:colId xmlns:a16="http://schemas.microsoft.com/office/drawing/2014/main" val="3875221039"/>
                    </a:ext>
                  </a:extLst>
                </a:gridCol>
                <a:gridCol w="280800">
                  <a:extLst>
                    <a:ext uri="{9D8B030D-6E8A-4147-A177-3AD203B41FA5}">
                      <a16:colId xmlns:a16="http://schemas.microsoft.com/office/drawing/2014/main" val="1448342430"/>
                    </a:ext>
                  </a:extLst>
                </a:gridCol>
                <a:gridCol w="280800">
                  <a:extLst>
                    <a:ext uri="{9D8B030D-6E8A-4147-A177-3AD203B41FA5}">
                      <a16:colId xmlns:a16="http://schemas.microsoft.com/office/drawing/2014/main" val="1028160253"/>
                    </a:ext>
                  </a:extLst>
                </a:gridCol>
                <a:gridCol w="280800">
                  <a:extLst>
                    <a:ext uri="{9D8B030D-6E8A-4147-A177-3AD203B41FA5}">
                      <a16:colId xmlns:a16="http://schemas.microsoft.com/office/drawing/2014/main" val="870092109"/>
                    </a:ext>
                  </a:extLst>
                </a:gridCol>
                <a:gridCol w="280800">
                  <a:extLst>
                    <a:ext uri="{9D8B030D-6E8A-4147-A177-3AD203B41FA5}">
                      <a16:colId xmlns:a16="http://schemas.microsoft.com/office/drawing/2014/main" val="2658976735"/>
                    </a:ext>
                  </a:extLst>
                </a:gridCol>
                <a:gridCol w="280800">
                  <a:extLst>
                    <a:ext uri="{9D8B030D-6E8A-4147-A177-3AD203B41FA5}">
                      <a16:colId xmlns:a16="http://schemas.microsoft.com/office/drawing/2014/main" val="572718846"/>
                    </a:ext>
                  </a:extLst>
                </a:gridCol>
                <a:gridCol w="280800">
                  <a:extLst>
                    <a:ext uri="{9D8B030D-6E8A-4147-A177-3AD203B41FA5}">
                      <a16:colId xmlns:a16="http://schemas.microsoft.com/office/drawing/2014/main" val="2085615743"/>
                    </a:ext>
                  </a:extLst>
                </a:gridCol>
              </a:tblGrid>
              <a:tr h="279171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solidFill>
                      <a:srgbClr val="C2CD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solidFill>
                      <a:srgbClr val="C2CD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solidFill>
                      <a:srgbClr val="C2CD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solidFill>
                      <a:srgbClr val="C2CD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solidFill>
                      <a:srgbClr val="C2CD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solidFill>
                      <a:srgbClr val="C2CD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515504"/>
                  </a:ext>
                </a:extLst>
              </a:tr>
              <a:tr h="279171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solidFill>
                      <a:srgbClr val="C2CD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solidFill>
                      <a:srgbClr val="C2CD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solidFill>
                      <a:srgbClr val="C2CD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solidFill>
                      <a:srgbClr val="C2CD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solidFill>
                      <a:srgbClr val="C2CD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solidFill>
                      <a:srgbClr val="C2CD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719110"/>
                  </a:ext>
                </a:extLst>
              </a:tr>
              <a:tr h="279171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solidFill>
                      <a:srgbClr val="C2CD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solidFill>
                      <a:srgbClr val="C2CD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solidFill>
                      <a:srgbClr val="C2CD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solidFill>
                      <a:srgbClr val="C2CD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solidFill>
                      <a:srgbClr val="C2CD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solidFill>
                      <a:srgbClr val="C2CD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829970"/>
                  </a:ext>
                </a:extLst>
              </a:tr>
              <a:tr h="279171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908800"/>
                  </a:ext>
                </a:extLst>
              </a:tr>
              <a:tr h="279171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solidFill>
                      <a:srgbClr val="C2CD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solidFill>
                      <a:srgbClr val="C2CD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solidFill>
                      <a:srgbClr val="C2CD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solidFill>
                      <a:srgbClr val="C2CD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solidFill>
                      <a:srgbClr val="C2CD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solidFill>
                      <a:srgbClr val="C2CD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solidFill>
                      <a:srgbClr val="C2CD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solidFill>
                      <a:srgbClr val="C2CD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12782"/>
                  </a:ext>
                </a:extLst>
              </a:tr>
              <a:tr h="279171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solidFill>
                      <a:srgbClr val="C2CD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solidFill>
                      <a:srgbClr val="C2CD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solidFill>
                      <a:srgbClr val="C2CD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solidFill>
                      <a:srgbClr val="C2CD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solidFill>
                      <a:srgbClr val="C2CD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solidFill>
                      <a:srgbClr val="C2CD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solidFill>
                      <a:srgbClr val="C2CD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solidFill>
                      <a:srgbClr val="C2CD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50307"/>
                  </a:ext>
                </a:extLst>
              </a:tr>
              <a:tr h="279171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solidFill>
                      <a:srgbClr val="C2CD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solidFill>
                      <a:srgbClr val="C2CD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solidFill>
                      <a:srgbClr val="C2CD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solidFill>
                      <a:srgbClr val="C2CD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solidFill>
                      <a:srgbClr val="C2CD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solidFill>
                      <a:srgbClr val="C2CD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solidFill>
                      <a:srgbClr val="C2CD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>
                    <a:solidFill>
                      <a:srgbClr val="C2CD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836448"/>
                  </a:ext>
                </a:extLst>
              </a:tr>
              <a:tr h="279171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98463"/>
                  </a:ext>
                </a:extLst>
              </a:tr>
            </a:tbl>
          </a:graphicData>
        </a:graphic>
      </p:graphicFrame>
      <p:sp>
        <p:nvSpPr>
          <p:cNvPr id="47" name="箭头: 下 46">
            <a:extLst>
              <a:ext uri="{FF2B5EF4-FFF2-40B4-BE49-F238E27FC236}">
                <a16:creationId xmlns:a16="http://schemas.microsoft.com/office/drawing/2014/main" id="{E3869EB4-DE35-4AF9-9881-4DF8A8F35CFB}"/>
              </a:ext>
            </a:extLst>
          </p:cNvPr>
          <p:cNvSpPr/>
          <p:nvPr/>
        </p:nvSpPr>
        <p:spPr>
          <a:xfrm>
            <a:off x="2976256" y="1378580"/>
            <a:ext cx="150073" cy="188464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8AE3C7F-ADB2-4726-8D6F-7A9BB2406B22}"/>
              </a:ext>
            </a:extLst>
          </p:cNvPr>
          <p:cNvSpPr txBox="1"/>
          <p:nvPr/>
        </p:nvSpPr>
        <p:spPr>
          <a:xfrm>
            <a:off x="2641117" y="1122181"/>
            <a:ext cx="951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start={0,1}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C64C770-8E63-439A-8FCB-96429669A1C5}"/>
              </a:ext>
            </a:extLst>
          </p:cNvPr>
          <p:cNvSpPr txBox="1"/>
          <p:nvPr/>
        </p:nvSpPr>
        <p:spPr>
          <a:xfrm>
            <a:off x="1678726" y="2078015"/>
            <a:ext cx="1032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stride={4,3}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A1916283-31A7-436E-9B97-3043CA61AE07}"/>
              </a:ext>
            </a:extLst>
          </p:cNvPr>
          <p:cNvCxnSpPr/>
          <p:nvPr/>
        </p:nvCxnSpPr>
        <p:spPr>
          <a:xfrm>
            <a:off x="2872332" y="1758999"/>
            <a:ext cx="0" cy="11267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2A772EB-939C-4C58-9825-51A23C385B32}"/>
              </a:ext>
            </a:extLst>
          </p:cNvPr>
          <p:cNvCxnSpPr>
            <a:cxnSpLocks/>
          </p:cNvCxnSpPr>
          <p:nvPr/>
        </p:nvCxnSpPr>
        <p:spPr>
          <a:xfrm>
            <a:off x="2872332" y="1758999"/>
            <a:ext cx="9772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左中括号 60">
            <a:extLst>
              <a:ext uri="{FF2B5EF4-FFF2-40B4-BE49-F238E27FC236}">
                <a16:creationId xmlns:a16="http://schemas.microsoft.com/office/drawing/2014/main" id="{F29B77CE-A6FC-4AF7-B7B4-CCA2EB2955CE}"/>
              </a:ext>
            </a:extLst>
          </p:cNvPr>
          <p:cNvSpPr/>
          <p:nvPr/>
        </p:nvSpPr>
        <p:spPr>
          <a:xfrm rot="16200000">
            <a:off x="4207649" y="2541428"/>
            <a:ext cx="272468" cy="2585179"/>
          </a:xfrm>
          <a:prstGeom prst="leftBracket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EF0BDA5A-A1AB-4AF2-8C68-1DC01E4C72D6}"/>
              </a:ext>
            </a:extLst>
          </p:cNvPr>
          <p:cNvCxnSpPr/>
          <p:nvPr/>
        </p:nvCxnSpPr>
        <p:spPr>
          <a:xfrm>
            <a:off x="3943786" y="3697784"/>
            <a:ext cx="0" cy="27246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6FD78890-FB3D-4887-BE0E-FE1A4CD6DDAD}"/>
              </a:ext>
            </a:extLst>
          </p:cNvPr>
          <p:cNvCxnSpPr/>
          <p:nvPr/>
        </p:nvCxnSpPr>
        <p:spPr>
          <a:xfrm>
            <a:off x="4780241" y="3697783"/>
            <a:ext cx="0" cy="27246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左中括号 64">
            <a:extLst>
              <a:ext uri="{FF2B5EF4-FFF2-40B4-BE49-F238E27FC236}">
                <a16:creationId xmlns:a16="http://schemas.microsoft.com/office/drawing/2014/main" id="{A9BD16AA-F043-431C-AF08-5DE851508C3F}"/>
              </a:ext>
            </a:extLst>
          </p:cNvPr>
          <p:cNvSpPr/>
          <p:nvPr/>
        </p:nvSpPr>
        <p:spPr>
          <a:xfrm rot="10800000">
            <a:off x="6088320" y="1688686"/>
            <a:ext cx="272468" cy="1197074"/>
          </a:xfrm>
          <a:prstGeom prst="leftBracket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10D8BCF-B849-4061-B75F-CFC392492785}"/>
              </a:ext>
            </a:extLst>
          </p:cNvPr>
          <p:cNvSpPr txBox="1"/>
          <p:nvPr/>
        </p:nvSpPr>
        <p:spPr>
          <a:xfrm>
            <a:off x="5682281" y="3748245"/>
            <a:ext cx="1031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count={2,4}</a:t>
            </a:r>
          </a:p>
        </p:txBody>
      </p:sp>
      <p:sp>
        <p:nvSpPr>
          <p:cNvPr id="67" name="左中括号 66">
            <a:extLst>
              <a:ext uri="{FF2B5EF4-FFF2-40B4-BE49-F238E27FC236}">
                <a16:creationId xmlns:a16="http://schemas.microsoft.com/office/drawing/2014/main" id="{42F469E1-EB97-4881-9FEE-A8A1DFBD69A4}"/>
              </a:ext>
            </a:extLst>
          </p:cNvPr>
          <p:cNvSpPr/>
          <p:nvPr/>
        </p:nvSpPr>
        <p:spPr>
          <a:xfrm>
            <a:off x="3629205" y="2790069"/>
            <a:ext cx="199971" cy="737023"/>
          </a:xfrm>
          <a:prstGeom prst="leftBracket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0B3854B8-D078-4782-AB63-B3EAC67DDF3D}"/>
              </a:ext>
            </a:extLst>
          </p:cNvPr>
          <p:cNvCxnSpPr>
            <a:cxnSpLocks/>
          </p:cNvCxnSpPr>
          <p:nvPr/>
        </p:nvCxnSpPr>
        <p:spPr>
          <a:xfrm flipV="1">
            <a:off x="3629205" y="3158581"/>
            <a:ext cx="199971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左中括号 78">
            <a:extLst>
              <a:ext uri="{FF2B5EF4-FFF2-40B4-BE49-F238E27FC236}">
                <a16:creationId xmlns:a16="http://schemas.microsoft.com/office/drawing/2014/main" id="{ECD7A22D-DDC7-4FC7-8A2D-DAF59167F76E}"/>
              </a:ext>
            </a:extLst>
          </p:cNvPr>
          <p:cNvSpPr/>
          <p:nvPr/>
        </p:nvSpPr>
        <p:spPr>
          <a:xfrm rot="5400000">
            <a:off x="3970589" y="2466370"/>
            <a:ext cx="149382" cy="432205"/>
          </a:xfrm>
          <a:prstGeom prst="leftBracket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04D8961A-952E-42B0-AFA5-7EC65673C809}"/>
              </a:ext>
            </a:extLst>
          </p:cNvPr>
          <p:cNvSpPr txBox="1"/>
          <p:nvPr/>
        </p:nvSpPr>
        <p:spPr>
          <a:xfrm>
            <a:off x="3395051" y="2363615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block={3,2}</a:t>
            </a:r>
          </a:p>
        </p:txBody>
      </p:sp>
    </p:spTree>
    <p:extLst>
      <p:ext uri="{BB962C8B-B14F-4D97-AF65-F5344CB8AC3E}">
        <p14:creationId xmlns:p14="http://schemas.microsoft.com/office/powerpoint/2010/main" val="113410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10981</TotalTime>
  <Words>491</Words>
  <Application>Microsoft Office PowerPoint</Application>
  <PresentationFormat>自定义</PresentationFormat>
  <Paragraphs>225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等线 Light</vt:lpstr>
      <vt:lpstr>Arial</vt:lpstr>
      <vt:lpstr>Arial Black</vt:lpstr>
      <vt:lpstr>Calibri</vt:lpstr>
      <vt:lpstr>Calibri Light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洋遥</dc:creator>
  <cp:lastModifiedBy>陈洋遥</cp:lastModifiedBy>
  <cp:revision>40</cp:revision>
  <dcterms:created xsi:type="dcterms:W3CDTF">2020-02-17T15:29:32Z</dcterms:created>
  <dcterms:modified xsi:type="dcterms:W3CDTF">2021-03-29T20:31:18Z</dcterms:modified>
</cp:coreProperties>
</file>