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94" autoAdjust="0"/>
    <p:restoredTop sz="97344" autoAdjust="0"/>
  </p:normalViewPr>
  <p:slideViewPr>
    <p:cSldViewPr snapToGrid="0">
      <p:cViewPr varScale="1">
        <p:scale>
          <a:sx n="156" d="100"/>
          <a:sy n="156" d="100"/>
        </p:scale>
        <p:origin x="69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BA0FF-E133-4B9B-B7A8-01B0EE61523B}" type="doc">
      <dgm:prSet loTypeId="urn:microsoft.com/office/officeart/2005/8/layout/process1" loCatId="process" qsTypeId="urn:microsoft.com/office/officeart/2005/8/quickstyle/simple3" qsCatId="simple" csTypeId="urn:microsoft.com/office/officeart/2005/8/colors/accent4_5" csCatId="accent4" phldr="1"/>
      <dgm:spPr/>
    </dgm:pt>
    <dgm:pt modelId="{3F99D192-C1EB-438D-8F04-8769D1E1F2B0}">
      <dgm:prSet phldrT="[文本]"/>
      <dgm:spPr/>
      <dgm:t>
        <a:bodyPr/>
        <a:lstStyle/>
        <a:p>
          <a:r>
            <a:rPr lang="en-US" dirty="0"/>
            <a:t>doc.md</a:t>
          </a:r>
        </a:p>
      </dgm:t>
    </dgm:pt>
    <dgm:pt modelId="{D38E2878-BBB1-4771-9E02-00470A557CFF}" type="parTrans" cxnId="{AC06771B-D429-4C5F-B33D-658F3F7AAFA3}">
      <dgm:prSet/>
      <dgm:spPr/>
      <dgm:t>
        <a:bodyPr/>
        <a:lstStyle/>
        <a:p>
          <a:endParaRPr lang="en-US"/>
        </a:p>
      </dgm:t>
    </dgm:pt>
    <dgm:pt modelId="{B5BE87D4-7CD6-42E1-8D71-C2F0891254F0}" type="sibTrans" cxnId="{AC06771B-D429-4C5F-B33D-658F3F7AAFA3}">
      <dgm:prSet/>
      <dgm:spPr/>
      <dgm:t>
        <a:bodyPr/>
        <a:lstStyle/>
        <a:p>
          <a:endParaRPr lang="en-US" dirty="0"/>
        </a:p>
      </dgm:t>
    </dgm:pt>
    <dgm:pt modelId="{895CB693-2745-4DD8-B07A-DBFBC0D4552D}">
      <dgm:prSet phldrT="[文本]"/>
      <dgm:spPr/>
      <dgm:t>
        <a:bodyPr/>
        <a:lstStyle/>
        <a:p>
          <a:r>
            <a:rPr lang="en-US" dirty="0"/>
            <a:t>doc.html/doc.pdf/...</a:t>
          </a:r>
        </a:p>
      </dgm:t>
    </dgm:pt>
    <dgm:pt modelId="{9A2C23B3-7547-4613-A9BD-2B2881DEB93A}" type="parTrans" cxnId="{C2491468-7084-47EB-A623-EDFCB5A02011}">
      <dgm:prSet/>
      <dgm:spPr/>
      <dgm:t>
        <a:bodyPr/>
        <a:lstStyle/>
        <a:p>
          <a:endParaRPr lang="en-US"/>
        </a:p>
      </dgm:t>
    </dgm:pt>
    <dgm:pt modelId="{75D33196-6E46-4DA9-9602-8E2558C7DF4B}" type="sibTrans" cxnId="{C2491468-7084-47EB-A623-EDFCB5A02011}">
      <dgm:prSet/>
      <dgm:spPr/>
      <dgm:t>
        <a:bodyPr/>
        <a:lstStyle/>
        <a:p>
          <a:endParaRPr lang="en-US"/>
        </a:p>
      </dgm:t>
    </dgm:pt>
    <dgm:pt modelId="{7C5FF4D2-D3E6-4801-8855-B35301973246}">
      <dgm:prSet phldrT="[文本]"/>
      <dgm:spPr/>
      <dgm:t>
        <a:bodyPr/>
        <a:lstStyle/>
        <a:p>
          <a:r>
            <a:rPr lang="en-US" baseline="0" dirty="0"/>
            <a:t>Rendered output</a:t>
          </a:r>
          <a:endParaRPr lang="en-US" dirty="0"/>
        </a:p>
      </dgm:t>
    </dgm:pt>
    <dgm:pt modelId="{776761D9-207F-4D6B-AC39-95109FDA07DC}" type="parTrans" cxnId="{976F79E2-9D82-4806-B93F-4A1F7EF9EA91}">
      <dgm:prSet/>
      <dgm:spPr/>
      <dgm:t>
        <a:bodyPr/>
        <a:lstStyle/>
        <a:p>
          <a:endParaRPr lang="en-US"/>
        </a:p>
      </dgm:t>
    </dgm:pt>
    <dgm:pt modelId="{C14FF859-0576-4958-8764-45B39DA73E47}" type="sibTrans" cxnId="{976F79E2-9D82-4806-B93F-4A1F7EF9EA91}">
      <dgm:prSet/>
      <dgm:spPr/>
      <dgm:t>
        <a:bodyPr/>
        <a:lstStyle/>
        <a:p>
          <a:endParaRPr lang="en-US"/>
        </a:p>
      </dgm:t>
    </dgm:pt>
    <dgm:pt modelId="{18FCC9D6-ECB5-4DE4-909F-16C5463161C6}" type="pres">
      <dgm:prSet presAssocID="{8CDBA0FF-E133-4B9B-B7A8-01B0EE61523B}" presName="Name0" presStyleCnt="0">
        <dgm:presLayoutVars>
          <dgm:dir/>
          <dgm:resizeHandles val="exact"/>
        </dgm:presLayoutVars>
      </dgm:prSet>
      <dgm:spPr/>
    </dgm:pt>
    <dgm:pt modelId="{BBBB9102-E907-4C59-B781-87CFFF45FD46}" type="pres">
      <dgm:prSet presAssocID="{3F99D192-C1EB-438D-8F04-8769D1E1F2B0}" presName="node" presStyleLbl="node1" presStyleIdx="0" presStyleCnt="3">
        <dgm:presLayoutVars>
          <dgm:bulletEnabled val="1"/>
        </dgm:presLayoutVars>
      </dgm:prSet>
      <dgm:spPr/>
    </dgm:pt>
    <dgm:pt modelId="{F4179565-37E7-452C-A566-771B595068E9}" type="pres">
      <dgm:prSet presAssocID="{B5BE87D4-7CD6-42E1-8D71-C2F0891254F0}" presName="sibTrans" presStyleLbl="sibTrans2D1" presStyleIdx="0" presStyleCnt="2"/>
      <dgm:spPr/>
    </dgm:pt>
    <dgm:pt modelId="{316B65D9-C430-4A3A-934A-62FF25584E46}" type="pres">
      <dgm:prSet presAssocID="{B5BE87D4-7CD6-42E1-8D71-C2F0891254F0}" presName="connectorText" presStyleLbl="sibTrans2D1" presStyleIdx="0" presStyleCnt="2"/>
      <dgm:spPr/>
    </dgm:pt>
    <dgm:pt modelId="{5908E86F-5EE0-4551-862F-2F834C7F0537}" type="pres">
      <dgm:prSet presAssocID="{895CB693-2745-4DD8-B07A-DBFBC0D4552D}" presName="node" presStyleLbl="node1" presStyleIdx="1" presStyleCnt="3">
        <dgm:presLayoutVars>
          <dgm:bulletEnabled val="1"/>
        </dgm:presLayoutVars>
      </dgm:prSet>
      <dgm:spPr/>
    </dgm:pt>
    <dgm:pt modelId="{266807C2-6005-40E5-9702-590802E7E62B}" type="pres">
      <dgm:prSet presAssocID="{75D33196-6E46-4DA9-9602-8E2558C7DF4B}" presName="sibTrans" presStyleLbl="sibTrans2D1" presStyleIdx="1" presStyleCnt="2"/>
      <dgm:spPr/>
    </dgm:pt>
    <dgm:pt modelId="{00F2E31C-1B50-46EB-93F1-FB5B27286BB2}" type="pres">
      <dgm:prSet presAssocID="{75D33196-6E46-4DA9-9602-8E2558C7DF4B}" presName="connectorText" presStyleLbl="sibTrans2D1" presStyleIdx="1" presStyleCnt="2"/>
      <dgm:spPr/>
    </dgm:pt>
    <dgm:pt modelId="{DFFC2EBA-1C0C-4F01-93A1-29F82FA1F64B}" type="pres">
      <dgm:prSet presAssocID="{7C5FF4D2-D3E6-4801-8855-B35301973246}" presName="node" presStyleLbl="node1" presStyleIdx="2" presStyleCnt="3">
        <dgm:presLayoutVars>
          <dgm:bulletEnabled val="1"/>
        </dgm:presLayoutVars>
      </dgm:prSet>
      <dgm:spPr/>
    </dgm:pt>
  </dgm:ptLst>
  <dgm:cxnLst>
    <dgm:cxn modelId="{A8501B01-35CD-43E3-842C-7D0C674FED1B}" type="presOf" srcId="{75D33196-6E46-4DA9-9602-8E2558C7DF4B}" destId="{266807C2-6005-40E5-9702-590802E7E62B}" srcOrd="0" destOrd="0" presId="urn:microsoft.com/office/officeart/2005/8/layout/process1"/>
    <dgm:cxn modelId="{AC06771B-D429-4C5F-B33D-658F3F7AAFA3}" srcId="{8CDBA0FF-E133-4B9B-B7A8-01B0EE61523B}" destId="{3F99D192-C1EB-438D-8F04-8769D1E1F2B0}" srcOrd="0" destOrd="0" parTransId="{D38E2878-BBB1-4771-9E02-00470A557CFF}" sibTransId="{B5BE87D4-7CD6-42E1-8D71-C2F0891254F0}"/>
    <dgm:cxn modelId="{DB604B2F-5FA2-4048-8CDE-E53A040FAA73}" type="presOf" srcId="{3F99D192-C1EB-438D-8F04-8769D1E1F2B0}" destId="{BBBB9102-E907-4C59-B781-87CFFF45FD46}" srcOrd="0" destOrd="0" presId="urn:microsoft.com/office/officeart/2005/8/layout/process1"/>
    <dgm:cxn modelId="{90286E5D-D883-4AC1-98B4-5989D8D2A7EC}" type="presOf" srcId="{B5BE87D4-7CD6-42E1-8D71-C2F0891254F0}" destId="{316B65D9-C430-4A3A-934A-62FF25584E46}" srcOrd="1" destOrd="0" presId="urn:microsoft.com/office/officeart/2005/8/layout/process1"/>
    <dgm:cxn modelId="{C2491468-7084-47EB-A623-EDFCB5A02011}" srcId="{8CDBA0FF-E133-4B9B-B7A8-01B0EE61523B}" destId="{895CB693-2745-4DD8-B07A-DBFBC0D4552D}" srcOrd="1" destOrd="0" parTransId="{9A2C23B3-7547-4613-A9BD-2B2881DEB93A}" sibTransId="{75D33196-6E46-4DA9-9602-8E2558C7DF4B}"/>
    <dgm:cxn modelId="{10C2CB7F-B90F-4CA7-8B1F-BF31EFCF64A0}" type="presOf" srcId="{75D33196-6E46-4DA9-9602-8E2558C7DF4B}" destId="{00F2E31C-1B50-46EB-93F1-FB5B27286BB2}" srcOrd="1" destOrd="0" presId="urn:microsoft.com/office/officeart/2005/8/layout/process1"/>
    <dgm:cxn modelId="{B3D9AF91-61CB-42F6-B759-F0131B6DD856}" type="presOf" srcId="{B5BE87D4-7CD6-42E1-8D71-C2F0891254F0}" destId="{F4179565-37E7-452C-A566-771B595068E9}" srcOrd="0" destOrd="0" presId="urn:microsoft.com/office/officeart/2005/8/layout/process1"/>
    <dgm:cxn modelId="{A8215194-2FAB-46E4-8459-A2D5326D58FE}" type="presOf" srcId="{895CB693-2745-4DD8-B07A-DBFBC0D4552D}" destId="{5908E86F-5EE0-4551-862F-2F834C7F0537}" srcOrd="0" destOrd="0" presId="urn:microsoft.com/office/officeart/2005/8/layout/process1"/>
    <dgm:cxn modelId="{BF681F9B-BF86-4079-88DF-FC5ED68FDBD4}" type="presOf" srcId="{7C5FF4D2-D3E6-4801-8855-B35301973246}" destId="{DFFC2EBA-1C0C-4F01-93A1-29F82FA1F64B}" srcOrd="0" destOrd="0" presId="urn:microsoft.com/office/officeart/2005/8/layout/process1"/>
    <dgm:cxn modelId="{976F79E2-9D82-4806-B93F-4A1F7EF9EA91}" srcId="{8CDBA0FF-E133-4B9B-B7A8-01B0EE61523B}" destId="{7C5FF4D2-D3E6-4801-8855-B35301973246}" srcOrd="2" destOrd="0" parTransId="{776761D9-207F-4D6B-AC39-95109FDA07DC}" sibTransId="{C14FF859-0576-4958-8764-45B39DA73E47}"/>
    <dgm:cxn modelId="{CC1C7FFC-BC92-4A0F-A888-7FC8E6DEAEB6}" type="presOf" srcId="{8CDBA0FF-E133-4B9B-B7A8-01B0EE61523B}" destId="{18FCC9D6-ECB5-4DE4-909F-16C5463161C6}" srcOrd="0" destOrd="0" presId="urn:microsoft.com/office/officeart/2005/8/layout/process1"/>
    <dgm:cxn modelId="{719B452B-B7EF-4E9D-B29F-88A51BF2D521}" type="presParOf" srcId="{18FCC9D6-ECB5-4DE4-909F-16C5463161C6}" destId="{BBBB9102-E907-4C59-B781-87CFFF45FD46}" srcOrd="0" destOrd="0" presId="urn:microsoft.com/office/officeart/2005/8/layout/process1"/>
    <dgm:cxn modelId="{C4FD7428-650D-4F90-893A-C76CAB7A3A15}" type="presParOf" srcId="{18FCC9D6-ECB5-4DE4-909F-16C5463161C6}" destId="{F4179565-37E7-452C-A566-771B595068E9}" srcOrd="1" destOrd="0" presId="urn:microsoft.com/office/officeart/2005/8/layout/process1"/>
    <dgm:cxn modelId="{F372E116-5FA8-4493-AB35-D4EBDE700239}" type="presParOf" srcId="{F4179565-37E7-452C-A566-771B595068E9}" destId="{316B65D9-C430-4A3A-934A-62FF25584E46}" srcOrd="0" destOrd="0" presId="urn:microsoft.com/office/officeart/2005/8/layout/process1"/>
    <dgm:cxn modelId="{3A4E6E84-158F-4EBC-991B-752EB24FDBCE}" type="presParOf" srcId="{18FCC9D6-ECB5-4DE4-909F-16C5463161C6}" destId="{5908E86F-5EE0-4551-862F-2F834C7F0537}" srcOrd="2" destOrd="0" presId="urn:microsoft.com/office/officeart/2005/8/layout/process1"/>
    <dgm:cxn modelId="{785D944E-479E-433D-8EAA-1102A3DF72AC}" type="presParOf" srcId="{18FCC9D6-ECB5-4DE4-909F-16C5463161C6}" destId="{266807C2-6005-40E5-9702-590802E7E62B}" srcOrd="3" destOrd="0" presId="urn:microsoft.com/office/officeart/2005/8/layout/process1"/>
    <dgm:cxn modelId="{7EBA9CCF-C773-4F65-86F7-6D57617EBA21}" type="presParOf" srcId="{266807C2-6005-40E5-9702-590802E7E62B}" destId="{00F2E31C-1B50-46EB-93F1-FB5B27286BB2}" srcOrd="0" destOrd="0" presId="urn:microsoft.com/office/officeart/2005/8/layout/process1"/>
    <dgm:cxn modelId="{19238C51-7B88-42CD-88AF-A1302BF2DABC}" type="presParOf" srcId="{18FCC9D6-ECB5-4DE4-909F-16C5463161C6}" destId="{DFFC2EBA-1C0C-4F01-93A1-29F82FA1F64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7910E9-6C31-4E88-8D1A-7F02D967267C}" type="doc">
      <dgm:prSet loTypeId="urn:microsoft.com/office/officeart/2005/8/layout/process1" loCatId="process" qsTypeId="urn:microsoft.com/office/officeart/2005/8/quickstyle/simple3" qsCatId="simple" csTypeId="urn:microsoft.com/office/officeart/2005/8/colors/accent4_5" csCatId="accent4" phldr="1"/>
      <dgm:spPr/>
    </dgm:pt>
    <dgm:pt modelId="{A5DD8FC0-64C7-40E5-9EC9-AF0342F5AFD6}">
      <dgm:prSet phldrT="[文本]"/>
      <dgm:spPr/>
      <dgm:t>
        <a:bodyPr/>
        <a:lstStyle/>
        <a:p>
          <a:r>
            <a:rPr lang="en-US" dirty="0"/>
            <a:t>An empty sphinx project</a:t>
          </a:r>
        </a:p>
      </dgm:t>
    </dgm:pt>
    <dgm:pt modelId="{F7CDB0FF-D8D4-487C-9771-9A2881A9C55B}" type="parTrans" cxnId="{A6EDFD4C-DBC7-493B-B31A-76EA0565B334}">
      <dgm:prSet/>
      <dgm:spPr/>
      <dgm:t>
        <a:bodyPr/>
        <a:lstStyle/>
        <a:p>
          <a:endParaRPr lang="en-US"/>
        </a:p>
      </dgm:t>
    </dgm:pt>
    <dgm:pt modelId="{208B10B6-A2C9-4B58-8E3A-1875F29D222F}" type="sibTrans" cxnId="{A6EDFD4C-DBC7-493B-B31A-76EA0565B334}">
      <dgm:prSet/>
      <dgm:spPr/>
      <dgm:t>
        <a:bodyPr/>
        <a:lstStyle/>
        <a:p>
          <a:endParaRPr lang="en-US"/>
        </a:p>
      </dgm:t>
    </dgm:pt>
    <dgm:pt modelId="{5D052DE8-8655-4B5D-BB9F-C63D1BCBFE1A}">
      <dgm:prSet phldrT="[文本]"/>
      <dgm:spPr/>
      <dgm:t>
        <a:bodyPr/>
        <a:lstStyle/>
        <a:p>
          <a:r>
            <a:rPr lang="en-US" dirty="0"/>
            <a:t>HTML/PDF files</a:t>
          </a:r>
        </a:p>
      </dgm:t>
    </dgm:pt>
    <dgm:pt modelId="{8A855E65-3E10-4C27-A540-E4FF0E6F7A8F}" type="parTrans" cxnId="{BD62141B-F417-412E-89C8-40FACD76E6C7}">
      <dgm:prSet/>
      <dgm:spPr/>
      <dgm:t>
        <a:bodyPr/>
        <a:lstStyle/>
        <a:p>
          <a:endParaRPr lang="en-US"/>
        </a:p>
      </dgm:t>
    </dgm:pt>
    <dgm:pt modelId="{849EAB3B-09F7-4C71-9535-EBEE2D9ED2D7}" type="sibTrans" cxnId="{BD62141B-F417-412E-89C8-40FACD76E6C7}">
      <dgm:prSet/>
      <dgm:spPr/>
      <dgm:t>
        <a:bodyPr/>
        <a:lstStyle/>
        <a:p>
          <a:endParaRPr lang="en-US"/>
        </a:p>
      </dgm:t>
    </dgm:pt>
    <dgm:pt modelId="{E6E60DBD-0A5D-4F49-A32F-707B5D3332A8}">
      <dgm:prSet phldrT="[文本]"/>
      <dgm:spPr/>
      <dgm:t>
        <a:bodyPr/>
        <a:lstStyle/>
        <a:p>
          <a:r>
            <a:rPr lang="en-US" dirty="0"/>
            <a:t>Rendered output</a:t>
          </a:r>
        </a:p>
      </dgm:t>
    </dgm:pt>
    <dgm:pt modelId="{DD662B42-B8B5-4F42-8D97-47B340EFCB95}" type="parTrans" cxnId="{83D72589-8E07-448C-AB93-93F7718B41FD}">
      <dgm:prSet/>
      <dgm:spPr/>
      <dgm:t>
        <a:bodyPr/>
        <a:lstStyle/>
        <a:p>
          <a:endParaRPr lang="en-US"/>
        </a:p>
      </dgm:t>
    </dgm:pt>
    <dgm:pt modelId="{FA061663-6F5D-4692-B813-FDB267572075}" type="sibTrans" cxnId="{83D72589-8E07-448C-AB93-93F7718B41FD}">
      <dgm:prSet/>
      <dgm:spPr/>
      <dgm:t>
        <a:bodyPr/>
        <a:lstStyle/>
        <a:p>
          <a:endParaRPr lang="en-US"/>
        </a:p>
      </dgm:t>
    </dgm:pt>
    <dgm:pt modelId="{8DD422B4-36F7-439F-AD14-D50AB49DDFBA}">
      <dgm:prSet/>
      <dgm:spPr/>
      <dgm:t>
        <a:bodyPr/>
        <a:lstStyle/>
        <a:p>
          <a:pPr algn="ctr"/>
          <a:r>
            <a:rPr lang="en-US" dirty="0"/>
            <a:t>Documents</a:t>
          </a:r>
        </a:p>
      </dgm:t>
    </dgm:pt>
    <dgm:pt modelId="{2407BF9C-8288-4918-B85F-055D9D7361A3}" type="parTrans" cxnId="{7F3842FA-1E0A-489D-8BA8-EDBD09CDD1E1}">
      <dgm:prSet/>
      <dgm:spPr/>
      <dgm:t>
        <a:bodyPr/>
        <a:lstStyle/>
        <a:p>
          <a:endParaRPr lang="en-US"/>
        </a:p>
      </dgm:t>
    </dgm:pt>
    <dgm:pt modelId="{7790DB97-D877-4A35-9C15-F98780235DC3}" type="sibTrans" cxnId="{7F3842FA-1E0A-489D-8BA8-EDBD09CDD1E1}">
      <dgm:prSet/>
      <dgm:spPr/>
      <dgm:t>
        <a:bodyPr/>
        <a:lstStyle/>
        <a:p>
          <a:endParaRPr lang="en-US"/>
        </a:p>
      </dgm:t>
    </dgm:pt>
    <dgm:pt modelId="{C3C3DF92-B842-450D-A43A-6D03D8586209}">
      <dgm:prSet/>
      <dgm:spPr/>
      <dgm:t>
        <a:bodyPr/>
        <a:lstStyle/>
        <a:p>
          <a:pPr algn="ctr"/>
          <a:r>
            <a:rPr lang="en-US" dirty="0" err="1"/>
            <a:t>ReST</a:t>
          </a:r>
          <a:r>
            <a:rPr lang="en-US" dirty="0"/>
            <a:t> docs.</a:t>
          </a:r>
        </a:p>
      </dgm:t>
    </dgm:pt>
    <dgm:pt modelId="{729A7B02-F1BE-4641-8B8F-1DB9C01EF86C}" type="parTrans" cxnId="{E5E96468-ED11-4123-A24C-51F9C8E77029}">
      <dgm:prSet/>
      <dgm:spPr/>
      <dgm:t>
        <a:bodyPr/>
        <a:lstStyle/>
        <a:p>
          <a:endParaRPr lang="en-US"/>
        </a:p>
      </dgm:t>
    </dgm:pt>
    <dgm:pt modelId="{5D14BE99-5645-4201-B26F-EA8417C707A4}" type="sibTrans" cxnId="{E5E96468-ED11-4123-A24C-51F9C8E77029}">
      <dgm:prSet/>
      <dgm:spPr/>
      <dgm:t>
        <a:bodyPr/>
        <a:lstStyle/>
        <a:p>
          <a:endParaRPr lang="en-US"/>
        </a:p>
      </dgm:t>
    </dgm:pt>
    <dgm:pt modelId="{EE10FD61-6F02-48E3-B3DE-F760B82C1259}">
      <dgm:prSet/>
      <dgm:spPr/>
      <dgm:t>
        <a:bodyPr/>
        <a:lstStyle/>
        <a:p>
          <a:pPr algn="ctr"/>
          <a:r>
            <a:rPr lang="en-US" dirty="0"/>
            <a:t>Styles sheets,</a:t>
          </a:r>
          <a:br>
            <a:rPr lang="en-US" dirty="0"/>
          </a:br>
          <a:r>
            <a:rPr lang="en-US" dirty="0"/>
            <a:t>templates,</a:t>
          </a:r>
          <a:br>
            <a:rPr lang="en-US" dirty="0"/>
          </a:br>
          <a:r>
            <a:rPr lang="en-US" dirty="0"/>
            <a:t>scripts.</a:t>
          </a:r>
        </a:p>
      </dgm:t>
    </dgm:pt>
    <dgm:pt modelId="{7A68D05B-DA47-49D5-A369-B9B6ECB087A2}" type="parTrans" cxnId="{51C28A11-70D3-4530-B92D-0C039ED4905C}">
      <dgm:prSet/>
      <dgm:spPr/>
      <dgm:t>
        <a:bodyPr/>
        <a:lstStyle/>
        <a:p>
          <a:endParaRPr lang="en-US"/>
        </a:p>
      </dgm:t>
    </dgm:pt>
    <dgm:pt modelId="{0A000AE2-2466-433D-8369-D8E3B7F5F9BC}" type="sibTrans" cxnId="{51C28A11-70D3-4530-B92D-0C039ED4905C}">
      <dgm:prSet/>
      <dgm:spPr/>
      <dgm:t>
        <a:bodyPr/>
        <a:lstStyle/>
        <a:p>
          <a:endParaRPr lang="en-US"/>
        </a:p>
      </dgm:t>
    </dgm:pt>
    <dgm:pt modelId="{8A51F813-40EE-4BEE-8793-E0D49E82CADB}">
      <dgm:prSet/>
      <dgm:spPr/>
      <dgm:t>
        <a:bodyPr/>
        <a:lstStyle/>
        <a:p>
          <a:pPr algn="ctr"/>
          <a:r>
            <a:rPr lang="en-US" dirty="0"/>
            <a:t>Other resources.</a:t>
          </a:r>
        </a:p>
      </dgm:t>
    </dgm:pt>
    <dgm:pt modelId="{0C2F5A98-9EE5-489A-BF34-4167FE1CAE2E}" type="parTrans" cxnId="{BC21D721-7464-4912-B942-15E280A235EB}">
      <dgm:prSet/>
      <dgm:spPr/>
      <dgm:t>
        <a:bodyPr/>
        <a:lstStyle/>
        <a:p>
          <a:endParaRPr lang="en-US"/>
        </a:p>
      </dgm:t>
    </dgm:pt>
    <dgm:pt modelId="{E3BA52E5-6329-4204-87FB-DCE30A328294}" type="sibTrans" cxnId="{BC21D721-7464-4912-B942-15E280A235EB}">
      <dgm:prSet/>
      <dgm:spPr/>
      <dgm:t>
        <a:bodyPr/>
        <a:lstStyle/>
        <a:p>
          <a:endParaRPr lang="en-US"/>
        </a:p>
      </dgm:t>
    </dgm:pt>
    <dgm:pt modelId="{F7D2B6AE-F8E0-4D16-9D9A-812364EC87C6}">
      <dgm:prSet/>
      <dgm:spPr/>
      <dgm:t>
        <a:bodyPr/>
        <a:lstStyle/>
        <a:p>
          <a:pPr algn="ctr"/>
          <a:r>
            <a:rPr lang="en-US" dirty="0"/>
            <a:t>Configurations.</a:t>
          </a:r>
        </a:p>
      </dgm:t>
    </dgm:pt>
    <dgm:pt modelId="{BA842F6F-F07F-48A2-917B-F72C6EE6BD25}" type="parTrans" cxnId="{E4887E5F-C0B0-4745-8BE7-17CE5B6CA83C}">
      <dgm:prSet/>
      <dgm:spPr/>
      <dgm:t>
        <a:bodyPr/>
        <a:lstStyle/>
        <a:p>
          <a:endParaRPr lang="en-US"/>
        </a:p>
      </dgm:t>
    </dgm:pt>
    <dgm:pt modelId="{AD4B14A4-2B27-43B5-9C6E-DE7304F172BE}" type="sibTrans" cxnId="{E4887E5F-C0B0-4745-8BE7-17CE5B6CA83C}">
      <dgm:prSet/>
      <dgm:spPr/>
      <dgm:t>
        <a:bodyPr/>
        <a:lstStyle/>
        <a:p>
          <a:endParaRPr lang="en-US"/>
        </a:p>
      </dgm:t>
    </dgm:pt>
    <dgm:pt modelId="{479DC61B-F55F-4908-B28B-841C5F3ABD73}" type="pres">
      <dgm:prSet presAssocID="{567910E9-6C31-4E88-8D1A-7F02D967267C}" presName="Name0" presStyleCnt="0">
        <dgm:presLayoutVars>
          <dgm:dir/>
          <dgm:resizeHandles val="exact"/>
        </dgm:presLayoutVars>
      </dgm:prSet>
      <dgm:spPr/>
    </dgm:pt>
    <dgm:pt modelId="{FC463920-DFF6-4313-80F8-5F3E0250AF9F}" type="pres">
      <dgm:prSet presAssocID="{A5DD8FC0-64C7-40E5-9EC9-AF0342F5AFD6}" presName="node" presStyleLbl="node1" presStyleIdx="0" presStyleCnt="4">
        <dgm:presLayoutVars>
          <dgm:bulletEnabled val="1"/>
        </dgm:presLayoutVars>
      </dgm:prSet>
      <dgm:spPr/>
    </dgm:pt>
    <dgm:pt modelId="{46F70BA5-905A-4C12-A9C7-EF4A264DD55D}" type="pres">
      <dgm:prSet presAssocID="{208B10B6-A2C9-4B58-8E3A-1875F29D222F}" presName="sibTrans" presStyleLbl="sibTrans2D1" presStyleIdx="0" presStyleCnt="3"/>
      <dgm:spPr/>
    </dgm:pt>
    <dgm:pt modelId="{109467C8-4E23-4E4C-A4CD-F34EFEE8448C}" type="pres">
      <dgm:prSet presAssocID="{208B10B6-A2C9-4B58-8E3A-1875F29D222F}" presName="connectorText" presStyleLbl="sibTrans2D1" presStyleIdx="0" presStyleCnt="3"/>
      <dgm:spPr/>
    </dgm:pt>
    <dgm:pt modelId="{9E99A202-053A-476D-98DD-BC1DB806B93F}" type="pres">
      <dgm:prSet presAssocID="{8DD422B4-36F7-439F-AD14-D50AB49DDFBA}" presName="node" presStyleLbl="node1" presStyleIdx="1" presStyleCnt="4" custLinFactNeighborX="1153">
        <dgm:presLayoutVars>
          <dgm:bulletEnabled val="1"/>
        </dgm:presLayoutVars>
      </dgm:prSet>
      <dgm:spPr/>
    </dgm:pt>
    <dgm:pt modelId="{1D143B3B-026E-4DD8-8962-FCFDF8980B82}" type="pres">
      <dgm:prSet presAssocID="{7790DB97-D877-4A35-9C15-F98780235DC3}" presName="sibTrans" presStyleLbl="sibTrans2D1" presStyleIdx="1" presStyleCnt="3"/>
      <dgm:spPr/>
    </dgm:pt>
    <dgm:pt modelId="{C0FA11B6-AA04-4079-9C47-7E3D24950C24}" type="pres">
      <dgm:prSet presAssocID="{7790DB97-D877-4A35-9C15-F98780235DC3}" presName="connectorText" presStyleLbl="sibTrans2D1" presStyleIdx="1" presStyleCnt="3"/>
      <dgm:spPr/>
    </dgm:pt>
    <dgm:pt modelId="{4EAB6263-9F92-43A4-94AE-0C50BF87E457}" type="pres">
      <dgm:prSet presAssocID="{5D052DE8-8655-4B5D-BB9F-C63D1BCBFE1A}" presName="node" presStyleLbl="node1" presStyleIdx="2" presStyleCnt="4">
        <dgm:presLayoutVars>
          <dgm:bulletEnabled val="1"/>
        </dgm:presLayoutVars>
      </dgm:prSet>
      <dgm:spPr/>
    </dgm:pt>
    <dgm:pt modelId="{C8859BCB-A3C9-4477-8C4B-F79483F44862}" type="pres">
      <dgm:prSet presAssocID="{849EAB3B-09F7-4C71-9535-EBEE2D9ED2D7}" presName="sibTrans" presStyleLbl="sibTrans2D1" presStyleIdx="2" presStyleCnt="3"/>
      <dgm:spPr/>
    </dgm:pt>
    <dgm:pt modelId="{2401161E-F4A4-4D89-9DC1-184B7D0D6DB3}" type="pres">
      <dgm:prSet presAssocID="{849EAB3B-09F7-4C71-9535-EBEE2D9ED2D7}" presName="connectorText" presStyleLbl="sibTrans2D1" presStyleIdx="2" presStyleCnt="3"/>
      <dgm:spPr/>
    </dgm:pt>
    <dgm:pt modelId="{6AD860A0-A0DD-471D-A5C2-D921762EB1CD}" type="pres">
      <dgm:prSet presAssocID="{E6E60DBD-0A5D-4F49-A32F-707B5D3332A8}" presName="node" presStyleLbl="node1" presStyleIdx="3" presStyleCnt="4">
        <dgm:presLayoutVars>
          <dgm:bulletEnabled val="1"/>
        </dgm:presLayoutVars>
      </dgm:prSet>
      <dgm:spPr/>
    </dgm:pt>
  </dgm:ptLst>
  <dgm:cxnLst>
    <dgm:cxn modelId="{51C28A11-70D3-4530-B92D-0C039ED4905C}" srcId="{8DD422B4-36F7-439F-AD14-D50AB49DDFBA}" destId="{EE10FD61-6F02-48E3-B3DE-F760B82C1259}" srcOrd="2" destOrd="0" parTransId="{7A68D05B-DA47-49D5-A369-B9B6ECB087A2}" sibTransId="{0A000AE2-2466-433D-8369-D8E3B7F5F9BC}"/>
    <dgm:cxn modelId="{3E71461A-A3FA-4A3F-B751-0E923E7F5349}" type="presOf" srcId="{8DD422B4-36F7-439F-AD14-D50AB49DDFBA}" destId="{9E99A202-053A-476D-98DD-BC1DB806B93F}" srcOrd="0" destOrd="0" presId="urn:microsoft.com/office/officeart/2005/8/layout/process1"/>
    <dgm:cxn modelId="{BD62141B-F417-412E-89C8-40FACD76E6C7}" srcId="{567910E9-6C31-4E88-8D1A-7F02D967267C}" destId="{5D052DE8-8655-4B5D-BB9F-C63D1BCBFE1A}" srcOrd="2" destOrd="0" parTransId="{8A855E65-3E10-4C27-A540-E4FF0E6F7A8F}" sibTransId="{849EAB3B-09F7-4C71-9535-EBEE2D9ED2D7}"/>
    <dgm:cxn modelId="{A1F3B51B-1694-4944-928E-E60BE752B203}" type="presOf" srcId="{567910E9-6C31-4E88-8D1A-7F02D967267C}" destId="{479DC61B-F55F-4908-B28B-841C5F3ABD73}" srcOrd="0" destOrd="0" presId="urn:microsoft.com/office/officeart/2005/8/layout/process1"/>
    <dgm:cxn modelId="{BC21D721-7464-4912-B942-15E280A235EB}" srcId="{8DD422B4-36F7-439F-AD14-D50AB49DDFBA}" destId="{8A51F813-40EE-4BEE-8793-E0D49E82CADB}" srcOrd="3" destOrd="0" parTransId="{0C2F5A98-9EE5-489A-BF34-4167FE1CAE2E}" sibTransId="{E3BA52E5-6329-4204-87FB-DCE30A328294}"/>
    <dgm:cxn modelId="{E4887E5F-C0B0-4745-8BE7-17CE5B6CA83C}" srcId="{8DD422B4-36F7-439F-AD14-D50AB49DDFBA}" destId="{F7D2B6AE-F8E0-4D16-9D9A-812364EC87C6}" srcOrd="1" destOrd="0" parTransId="{BA842F6F-F07F-48A2-917B-F72C6EE6BD25}" sibTransId="{AD4B14A4-2B27-43B5-9C6E-DE7304F172BE}"/>
    <dgm:cxn modelId="{1AA49744-2E26-4F7C-9207-3D4E2B71AB77}" type="presOf" srcId="{C3C3DF92-B842-450D-A43A-6D03D8586209}" destId="{9E99A202-053A-476D-98DD-BC1DB806B93F}" srcOrd="0" destOrd="1" presId="urn:microsoft.com/office/officeart/2005/8/layout/process1"/>
    <dgm:cxn modelId="{F4F48445-64E4-4E07-A2EE-AF421D785360}" type="presOf" srcId="{F7D2B6AE-F8E0-4D16-9D9A-812364EC87C6}" destId="{9E99A202-053A-476D-98DD-BC1DB806B93F}" srcOrd="0" destOrd="2" presId="urn:microsoft.com/office/officeart/2005/8/layout/process1"/>
    <dgm:cxn modelId="{E5E96468-ED11-4123-A24C-51F9C8E77029}" srcId="{8DD422B4-36F7-439F-AD14-D50AB49DDFBA}" destId="{C3C3DF92-B842-450D-A43A-6D03D8586209}" srcOrd="0" destOrd="0" parTransId="{729A7B02-F1BE-4641-8B8F-1DB9C01EF86C}" sibTransId="{5D14BE99-5645-4201-B26F-EA8417C707A4}"/>
    <dgm:cxn modelId="{79F3C14A-F35A-46DF-B091-EBCC37CE6DF6}" type="presOf" srcId="{208B10B6-A2C9-4B58-8E3A-1875F29D222F}" destId="{46F70BA5-905A-4C12-A9C7-EF4A264DD55D}" srcOrd="0" destOrd="0" presId="urn:microsoft.com/office/officeart/2005/8/layout/process1"/>
    <dgm:cxn modelId="{A6EDFD4C-DBC7-493B-B31A-76EA0565B334}" srcId="{567910E9-6C31-4E88-8D1A-7F02D967267C}" destId="{A5DD8FC0-64C7-40E5-9EC9-AF0342F5AFD6}" srcOrd="0" destOrd="0" parTransId="{F7CDB0FF-D8D4-487C-9771-9A2881A9C55B}" sibTransId="{208B10B6-A2C9-4B58-8E3A-1875F29D222F}"/>
    <dgm:cxn modelId="{DEC3AF6F-C9C3-4F60-AA54-7F6FCF9DD5DC}" type="presOf" srcId="{7790DB97-D877-4A35-9C15-F98780235DC3}" destId="{C0FA11B6-AA04-4079-9C47-7E3D24950C24}" srcOrd="1" destOrd="0" presId="urn:microsoft.com/office/officeart/2005/8/layout/process1"/>
    <dgm:cxn modelId="{8BAB7176-2130-4927-9566-FD640F463149}" type="presOf" srcId="{5D052DE8-8655-4B5D-BB9F-C63D1BCBFE1A}" destId="{4EAB6263-9F92-43A4-94AE-0C50BF87E457}" srcOrd="0" destOrd="0" presId="urn:microsoft.com/office/officeart/2005/8/layout/process1"/>
    <dgm:cxn modelId="{83D72589-8E07-448C-AB93-93F7718B41FD}" srcId="{567910E9-6C31-4E88-8D1A-7F02D967267C}" destId="{E6E60DBD-0A5D-4F49-A32F-707B5D3332A8}" srcOrd="3" destOrd="0" parTransId="{DD662B42-B8B5-4F42-8D97-47B340EFCB95}" sibTransId="{FA061663-6F5D-4692-B813-FDB267572075}"/>
    <dgm:cxn modelId="{D152249E-2426-446B-BD83-368480A2BF4A}" type="presOf" srcId="{EE10FD61-6F02-48E3-B3DE-F760B82C1259}" destId="{9E99A202-053A-476D-98DD-BC1DB806B93F}" srcOrd="0" destOrd="3" presId="urn:microsoft.com/office/officeart/2005/8/layout/process1"/>
    <dgm:cxn modelId="{671F63A2-BE01-4CFF-9173-9EAA1B0E527E}" type="presOf" srcId="{7790DB97-D877-4A35-9C15-F98780235DC3}" destId="{1D143B3B-026E-4DD8-8962-FCFDF8980B82}" srcOrd="0" destOrd="0" presId="urn:microsoft.com/office/officeart/2005/8/layout/process1"/>
    <dgm:cxn modelId="{2C508CA8-0A08-42E5-87C6-8B58DA3A88DF}" type="presOf" srcId="{8A51F813-40EE-4BEE-8793-E0D49E82CADB}" destId="{9E99A202-053A-476D-98DD-BC1DB806B93F}" srcOrd="0" destOrd="4" presId="urn:microsoft.com/office/officeart/2005/8/layout/process1"/>
    <dgm:cxn modelId="{F1E781C3-C971-4BBF-BDEA-E810AC646E0E}" type="presOf" srcId="{849EAB3B-09F7-4C71-9535-EBEE2D9ED2D7}" destId="{2401161E-F4A4-4D89-9DC1-184B7D0D6DB3}" srcOrd="1" destOrd="0" presId="urn:microsoft.com/office/officeart/2005/8/layout/process1"/>
    <dgm:cxn modelId="{B79F5DCE-B488-4309-89C8-2FDEB870D22E}" type="presOf" srcId="{849EAB3B-09F7-4C71-9535-EBEE2D9ED2D7}" destId="{C8859BCB-A3C9-4477-8C4B-F79483F44862}" srcOrd="0" destOrd="0" presId="urn:microsoft.com/office/officeart/2005/8/layout/process1"/>
    <dgm:cxn modelId="{6A3FC2D7-6DCC-41EF-B620-CBAC7BAC0DB3}" type="presOf" srcId="{E6E60DBD-0A5D-4F49-A32F-707B5D3332A8}" destId="{6AD860A0-A0DD-471D-A5C2-D921762EB1CD}" srcOrd="0" destOrd="0" presId="urn:microsoft.com/office/officeart/2005/8/layout/process1"/>
    <dgm:cxn modelId="{801499E2-FC9B-49A0-8D81-6459F72D5DD9}" type="presOf" srcId="{208B10B6-A2C9-4B58-8E3A-1875F29D222F}" destId="{109467C8-4E23-4E4C-A4CD-F34EFEE8448C}" srcOrd="1" destOrd="0" presId="urn:microsoft.com/office/officeart/2005/8/layout/process1"/>
    <dgm:cxn modelId="{D4F93CEF-350C-4B45-9706-D618E71CFDF5}" type="presOf" srcId="{A5DD8FC0-64C7-40E5-9EC9-AF0342F5AFD6}" destId="{FC463920-DFF6-4313-80F8-5F3E0250AF9F}" srcOrd="0" destOrd="0" presId="urn:microsoft.com/office/officeart/2005/8/layout/process1"/>
    <dgm:cxn modelId="{7F3842FA-1E0A-489D-8BA8-EDBD09CDD1E1}" srcId="{567910E9-6C31-4E88-8D1A-7F02D967267C}" destId="{8DD422B4-36F7-439F-AD14-D50AB49DDFBA}" srcOrd="1" destOrd="0" parTransId="{2407BF9C-8288-4918-B85F-055D9D7361A3}" sibTransId="{7790DB97-D877-4A35-9C15-F98780235DC3}"/>
    <dgm:cxn modelId="{C8FA7117-A557-4024-8B1A-99A3A21C83CC}" type="presParOf" srcId="{479DC61B-F55F-4908-B28B-841C5F3ABD73}" destId="{FC463920-DFF6-4313-80F8-5F3E0250AF9F}" srcOrd="0" destOrd="0" presId="urn:microsoft.com/office/officeart/2005/8/layout/process1"/>
    <dgm:cxn modelId="{0470ED2B-AF2B-4A8C-9956-47C9059A2409}" type="presParOf" srcId="{479DC61B-F55F-4908-B28B-841C5F3ABD73}" destId="{46F70BA5-905A-4C12-A9C7-EF4A264DD55D}" srcOrd="1" destOrd="0" presId="urn:microsoft.com/office/officeart/2005/8/layout/process1"/>
    <dgm:cxn modelId="{EE37981C-2474-4497-A2F2-AF8BE898EF7D}" type="presParOf" srcId="{46F70BA5-905A-4C12-A9C7-EF4A264DD55D}" destId="{109467C8-4E23-4E4C-A4CD-F34EFEE8448C}" srcOrd="0" destOrd="0" presId="urn:microsoft.com/office/officeart/2005/8/layout/process1"/>
    <dgm:cxn modelId="{7CF03381-C3B9-409C-B6EF-864D991DFE01}" type="presParOf" srcId="{479DC61B-F55F-4908-B28B-841C5F3ABD73}" destId="{9E99A202-053A-476D-98DD-BC1DB806B93F}" srcOrd="2" destOrd="0" presId="urn:microsoft.com/office/officeart/2005/8/layout/process1"/>
    <dgm:cxn modelId="{A3298B99-277A-4D37-8ED2-997CD85F1028}" type="presParOf" srcId="{479DC61B-F55F-4908-B28B-841C5F3ABD73}" destId="{1D143B3B-026E-4DD8-8962-FCFDF8980B82}" srcOrd="3" destOrd="0" presId="urn:microsoft.com/office/officeart/2005/8/layout/process1"/>
    <dgm:cxn modelId="{8DBF8ED0-3AE0-48D8-993B-1B961E9DCE71}" type="presParOf" srcId="{1D143B3B-026E-4DD8-8962-FCFDF8980B82}" destId="{C0FA11B6-AA04-4079-9C47-7E3D24950C24}" srcOrd="0" destOrd="0" presId="urn:microsoft.com/office/officeart/2005/8/layout/process1"/>
    <dgm:cxn modelId="{C97D58CC-37E9-4810-9D39-5F35CFA3B72D}" type="presParOf" srcId="{479DC61B-F55F-4908-B28B-841C5F3ABD73}" destId="{4EAB6263-9F92-43A4-94AE-0C50BF87E457}" srcOrd="4" destOrd="0" presId="urn:microsoft.com/office/officeart/2005/8/layout/process1"/>
    <dgm:cxn modelId="{A0AA815A-63A2-4B15-8DB5-C6EDA5B975BD}" type="presParOf" srcId="{479DC61B-F55F-4908-B28B-841C5F3ABD73}" destId="{C8859BCB-A3C9-4477-8C4B-F79483F44862}" srcOrd="5" destOrd="0" presId="urn:microsoft.com/office/officeart/2005/8/layout/process1"/>
    <dgm:cxn modelId="{CC024003-5A7B-422D-8575-1D928CDC64DC}" type="presParOf" srcId="{C8859BCB-A3C9-4477-8C4B-F79483F44862}" destId="{2401161E-F4A4-4D89-9DC1-184B7D0D6DB3}" srcOrd="0" destOrd="0" presId="urn:microsoft.com/office/officeart/2005/8/layout/process1"/>
    <dgm:cxn modelId="{C42CD3DA-09DF-412E-8FD1-02B43C3760BA}" type="presParOf" srcId="{479DC61B-F55F-4908-B28B-841C5F3ABD73}" destId="{6AD860A0-A0DD-471D-A5C2-D921762EB1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B9102-E907-4C59-B781-87CFFF45FD46}">
      <dsp:nvSpPr>
        <dsp:cNvPr id="0" name=""/>
        <dsp:cNvSpPr/>
      </dsp:nvSpPr>
      <dsp:spPr>
        <a:xfrm>
          <a:off x="7143" y="8446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doc.md</a:t>
          </a:r>
        </a:p>
      </dsp:txBody>
      <dsp:txXfrm>
        <a:off x="44665" y="882132"/>
        <a:ext cx="2060143" cy="1206068"/>
      </dsp:txXfrm>
    </dsp:sp>
    <dsp:sp modelId="{F4179565-37E7-452C-A566-771B595068E9}">
      <dsp:nvSpPr>
        <dsp:cNvPr id="0" name=""/>
        <dsp:cNvSpPr/>
      </dsp:nvSpPr>
      <dsp:spPr>
        <a:xfrm>
          <a:off x="2355850" y="122040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355850" y="1326308"/>
        <a:ext cx="316861" cy="317716"/>
      </dsp:txXfrm>
    </dsp:sp>
    <dsp:sp modelId="{5908E86F-5EE0-4551-862F-2F834C7F0537}">
      <dsp:nvSpPr>
        <dsp:cNvPr id="0" name=""/>
        <dsp:cNvSpPr/>
      </dsp:nvSpPr>
      <dsp:spPr>
        <a:xfrm>
          <a:off x="2996406" y="8446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doc.html/doc.pdf/...</a:t>
          </a:r>
        </a:p>
      </dsp:txBody>
      <dsp:txXfrm>
        <a:off x="3033928" y="882132"/>
        <a:ext cx="2060143" cy="1206068"/>
      </dsp:txXfrm>
    </dsp:sp>
    <dsp:sp modelId="{266807C2-6005-40E5-9702-590802E7E62B}">
      <dsp:nvSpPr>
        <dsp:cNvPr id="0" name=""/>
        <dsp:cNvSpPr/>
      </dsp:nvSpPr>
      <dsp:spPr>
        <a:xfrm>
          <a:off x="5345112" y="122040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634168"/>
                <a:satOff val="0"/>
                <a:lumOff val="390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-634168"/>
                <a:satOff val="0"/>
                <a:lumOff val="390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-634168"/>
                <a:satOff val="0"/>
                <a:lumOff val="390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45112" y="1326308"/>
        <a:ext cx="316861" cy="317716"/>
      </dsp:txXfrm>
    </dsp:sp>
    <dsp:sp modelId="{DFFC2EBA-1C0C-4F01-93A1-29F82FA1F64B}">
      <dsp:nvSpPr>
        <dsp:cNvPr id="0" name=""/>
        <dsp:cNvSpPr/>
      </dsp:nvSpPr>
      <dsp:spPr>
        <a:xfrm>
          <a:off x="5985668" y="84461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Rendered output</a:t>
          </a:r>
          <a:endParaRPr lang="en-US" sz="1800" kern="1200" dirty="0"/>
        </a:p>
      </dsp:txBody>
      <dsp:txXfrm>
        <a:off x="6023190" y="88213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63920-DFF6-4313-80F8-5F3E0250AF9F}">
      <dsp:nvSpPr>
        <dsp:cNvPr id="0" name=""/>
        <dsp:cNvSpPr/>
      </dsp:nvSpPr>
      <dsp:spPr>
        <a:xfrm>
          <a:off x="4096" y="55250"/>
          <a:ext cx="1791078" cy="1880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 empty sphinx project</a:t>
          </a:r>
        </a:p>
      </dsp:txBody>
      <dsp:txXfrm>
        <a:off x="56555" y="107709"/>
        <a:ext cx="1686160" cy="1775714"/>
      </dsp:txXfrm>
    </dsp:sp>
    <dsp:sp modelId="{46F70BA5-905A-4C12-A9C7-EF4A264DD55D}">
      <dsp:nvSpPr>
        <dsp:cNvPr id="0" name=""/>
        <dsp:cNvSpPr/>
      </dsp:nvSpPr>
      <dsp:spPr>
        <a:xfrm>
          <a:off x="1976347" y="773472"/>
          <a:ext cx="384086" cy="4441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76347" y="862309"/>
        <a:ext cx="268860" cy="266513"/>
      </dsp:txXfrm>
    </dsp:sp>
    <dsp:sp modelId="{9E99A202-053A-476D-98DD-BC1DB806B93F}">
      <dsp:nvSpPr>
        <dsp:cNvPr id="0" name=""/>
        <dsp:cNvSpPr/>
      </dsp:nvSpPr>
      <dsp:spPr>
        <a:xfrm>
          <a:off x="2519866" y="55250"/>
          <a:ext cx="1791078" cy="1880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Documents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ReST</a:t>
          </a:r>
          <a:r>
            <a:rPr lang="en-US" sz="1400" kern="1200" dirty="0"/>
            <a:t> docs.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Configurations.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Styles sheets,</a:t>
          </a:r>
          <a:br>
            <a:rPr lang="en-US" sz="1400" kern="1200" dirty="0"/>
          </a:br>
          <a:r>
            <a:rPr lang="en-US" sz="1400" kern="1200" dirty="0"/>
            <a:t>templates,</a:t>
          </a:r>
          <a:br>
            <a:rPr lang="en-US" sz="1400" kern="1200" dirty="0"/>
          </a:br>
          <a:r>
            <a:rPr lang="en-US" sz="1400" kern="1200" dirty="0"/>
            <a:t>scripts.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Other resources.</a:t>
          </a:r>
        </a:p>
      </dsp:txBody>
      <dsp:txXfrm>
        <a:off x="2572325" y="107709"/>
        <a:ext cx="1686160" cy="1775714"/>
      </dsp:txXfrm>
    </dsp:sp>
    <dsp:sp modelId="{1D143B3B-026E-4DD8-8962-FCFDF8980B82}">
      <dsp:nvSpPr>
        <dsp:cNvPr id="0" name=""/>
        <dsp:cNvSpPr/>
      </dsp:nvSpPr>
      <dsp:spPr>
        <a:xfrm>
          <a:off x="4487987" y="773472"/>
          <a:ext cx="375330" cy="4441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317084"/>
                <a:satOff val="0"/>
                <a:lumOff val="195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-317084"/>
                <a:satOff val="0"/>
                <a:lumOff val="195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-317084"/>
                <a:satOff val="0"/>
                <a:lumOff val="195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487987" y="862309"/>
        <a:ext cx="262731" cy="266513"/>
      </dsp:txXfrm>
    </dsp:sp>
    <dsp:sp modelId="{4EAB6263-9F92-43A4-94AE-0C50BF87E457}">
      <dsp:nvSpPr>
        <dsp:cNvPr id="0" name=""/>
        <dsp:cNvSpPr/>
      </dsp:nvSpPr>
      <dsp:spPr>
        <a:xfrm>
          <a:off x="5019115" y="55250"/>
          <a:ext cx="1791078" cy="1880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HTML/PDF files</a:t>
          </a:r>
        </a:p>
      </dsp:txBody>
      <dsp:txXfrm>
        <a:off x="5071574" y="107709"/>
        <a:ext cx="1686160" cy="1775714"/>
      </dsp:txXfrm>
    </dsp:sp>
    <dsp:sp modelId="{C8859BCB-A3C9-4477-8C4B-F79483F44862}">
      <dsp:nvSpPr>
        <dsp:cNvPr id="0" name=""/>
        <dsp:cNvSpPr/>
      </dsp:nvSpPr>
      <dsp:spPr>
        <a:xfrm>
          <a:off x="6989301" y="773472"/>
          <a:ext cx="379708" cy="4441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-634168"/>
                <a:satOff val="0"/>
                <a:lumOff val="390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90000"/>
                <a:hueOff val="-634168"/>
                <a:satOff val="0"/>
                <a:lumOff val="390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90000"/>
                <a:hueOff val="-634168"/>
                <a:satOff val="0"/>
                <a:lumOff val="390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989301" y="862309"/>
        <a:ext cx="265796" cy="266513"/>
      </dsp:txXfrm>
    </dsp:sp>
    <dsp:sp modelId="{6AD860A0-A0DD-471D-A5C2-D921762EB1CD}">
      <dsp:nvSpPr>
        <dsp:cNvPr id="0" name=""/>
        <dsp:cNvSpPr/>
      </dsp:nvSpPr>
      <dsp:spPr>
        <a:xfrm>
          <a:off x="7526625" y="55250"/>
          <a:ext cx="1791078" cy="1880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Rendered output</a:t>
          </a:r>
        </a:p>
      </dsp:txBody>
      <dsp:txXfrm>
        <a:off x="7579084" y="107709"/>
        <a:ext cx="1686160" cy="1775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C3A67-6114-46AE-8914-87077F8B82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80B49-4247-4946-993A-87FFB14B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80B49-4247-4946-993A-87FFB14B2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80B49-4247-4946-993A-87FFB14B2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6CDE2-4DD2-4E5E-82FB-21134A4E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6C3F3-55A0-49E7-BE65-2EDB5A796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93A19-BF2C-4839-A244-DD1DD029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98F73-9BE2-4115-9150-68B6D880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DD0BF-A32B-4247-9986-D49F11F7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0A912-63B9-44E7-8AFB-C0B7F746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B5008-8256-4C10-A66E-8B0C06843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2B089-62EC-4DCD-84A3-EAC18F5E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9D9EA-D6C0-4CCA-AB37-D2D6B68A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86628-FA2A-46BB-8E6E-A57D2ECA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63426E-8366-4FBB-90E9-99CA8F38D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17F5D8-3CC7-4AEE-8777-2B830F51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C6EFC-13FE-4AA7-8CC3-71F86118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0AD72-1D65-43C0-925C-115CC8BE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F6A42-A802-47E1-ACA8-9474C412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CCD36-D72B-43DA-91B4-FCFD4E34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65E36-8F66-4F78-AD67-C2382E85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832D-E8A6-4412-9446-356DCC6B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8213E-0CA1-41E1-BF25-9C50FFF0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47E47-6D20-4EA6-92A7-8AAAB205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0A860-1ED2-4DC2-B13A-B688D6E2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C0ACA-408B-4E18-BC20-1E039B60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49B7A-38FA-4490-A51D-8F5758FC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54F3E-FFD5-479D-95C1-AF00C507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0F8CD-697F-4259-BAE4-66746EA8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FD285-B7E0-4ECA-B2AF-71A02CB8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305C1-6E51-4A78-BBF7-D6B52E320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719AB-C1C4-4D40-BF00-B06F08B3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6C1B5-1446-4E4E-AA04-9F3C9CCE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58C6A-0A0B-4EA2-AB8B-229A790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348EF-6248-4B41-A06C-0ADE02B5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59ED9-9796-4281-9C7B-1C0D9B46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9DD73-8AC0-4A45-BBAC-B1395800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A6F05-B8F5-47D1-B431-894DBE33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D5FB4-1796-4B49-80D7-D5C3E6FF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978EFF-070A-472B-8523-4717AC22A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F7DCCB-2BA8-45B6-82B5-F54F3EA2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694AC-CEEF-497C-BC7C-412E4FDA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EB4088-D557-4D27-A1B3-BC119D3A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8BF11-8DBB-4323-97ED-2DE4570F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F81312-F0FC-4655-BB60-114E1386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880EFA-6A37-4374-8C50-EE9FC277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8AF83D-0CE8-4C14-A214-29706A7C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B5800C-F676-401F-A4D8-E0C3D556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9BE7FB-90FC-46CD-AE6E-866A33F3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31035-5A35-47D6-997A-0BFBD69F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8B712-6ABC-4396-A954-63D736F7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C343C-98DC-4513-9E86-F8C8CC0E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DCB45-F52E-4AD5-845C-9D595D8E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57469-62CA-4E86-9209-45EF9236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ED125-CB2B-453F-A385-B750468E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4BAD0-5F2A-4771-9567-7EE16230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473D1-DBA9-4BE6-88EB-22EF4514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80C3D8-0101-4D5B-A948-C44782BEA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4A489-0255-44AE-B715-4CFCD6837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AD870-0F50-4B8D-9753-6662BFF9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AB56A-C62D-4CE8-895E-6196B2F8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FFC22-2F77-472A-B2BD-35297FFF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828DE2-9EEC-45C4-BC19-052FE2AA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16D2D-0B06-4C4A-958B-42F3F892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EBDDB-EC2E-475B-B357-876048AFB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D2540-F50C-42BD-B13C-BD9CE909D8C1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C4571-1749-46BC-BF74-B15714370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F2B7F-7F9D-4D71-9EE1-2805D4365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A217-84F0-4B3F-AF1F-ACAB22A1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dillinger.io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github.com/" TargetMode="External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863B8-480B-4DD8-A693-38CD5D96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AstroHammer</a:t>
            </a:r>
            <a:r>
              <a:rPr lang="en-US" sz="4000" b="1" dirty="0"/>
              <a:t> 1.2 </a:t>
            </a:r>
            <a:br>
              <a:rPr lang="en-US" sz="4000" b="1" dirty="0"/>
            </a:br>
            <a:r>
              <a:rPr lang="en-US" dirty="0"/>
              <a:t>Document Your Project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07F56A-BA01-41BB-9DD0-A717C4EC4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Yangyao CHEN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9F813-D6A7-4390-A4E0-E2686AD49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92" y="3319718"/>
            <a:ext cx="2856742" cy="34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4FCF-5B8C-4C99-A6C9-A0016EF7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Doc Writing – Start Your Doc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B3EE0-65ED-4194-94F1-A81E6091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9400" cy="4351338"/>
          </a:xfrm>
        </p:spPr>
        <p:txBody>
          <a:bodyPr>
            <a:normAutofit/>
          </a:bodyPr>
          <a:lstStyle/>
          <a:p>
            <a:r>
              <a:rPr lang="en-US" dirty="0"/>
              <a:t>Install required packages</a:t>
            </a:r>
          </a:p>
          <a:p>
            <a:pPr lvl="1"/>
            <a:r>
              <a:rPr lang="en-US" sz="1800" dirty="0"/>
              <a:t>Build a new virtual environment, if possible.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pip</a:t>
            </a:r>
            <a:r>
              <a:rPr lang="zh-CN" altLang="en-US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install sphinx</a:t>
            </a:r>
            <a:r>
              <a:rPr lang="en-US" altLang="zh-CN" sz="1800" dirty="0"/>
              <a:t> </a:t>
            </a:r>
            <a:br>
              <a:rPr lang="en-US" altLang="zh-CN" sz="1800" dirty="0"/>
            </a:br>
            <a:r>
              <a:rPr lang="en-US" altLang="zh-CN" sz="1800" dirty="0"/>
              <a:t>=&gt; (doc-parser library)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pip install sphinx-</a:t>
            </a:r>
            <a:r>
              <a:rPr lang="en-US" sz="1800" dirty="0" err="1">
                <a:latin typeface="Consolas" panose="020B0609020204030204" pitchFamily="49" charset="0"/>
              </a:rPr>
              <a:t>rtd</a:t>
            </a:r>
            <a:r>
              <a:rPr lang="en-US" sz="1800" dirty="0">
                <a:latin typeface="Consolas" panose="020B0609020204030204" pitchFamily="49" charset="0"/>
              </a:rPr>
              <a:t>-theme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=&gt; (a widely-used theme)</a:t>
            </a:r>
          </a:p>
          <a:p>
            <a:r>
              <a:rPr lang="en-US" dirty="0"/>
              <a:t>Start a new Sphinx project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mkdir</a:t>
            </a:r>
            <a:r>
              <a:rPr lang="en-US" sz="1800" dirty="0">
                <a:latin typeface="Consolas" panose="020B0609020204030204" pitchFamily="49" charset="0"/>
              </a:rPr>
              <a:t> example &amp;&amp; cd example</a:t>
            </a:r>
            <a:br>
              <a:rPr lang="en-US" sz="1800" dirty="0"/>
            </a:br>
            <a:r>
              <a:rPr lang="en-US" altLang="zh-CN" sz="1800" dirty="0"/>
              <a:t>=&gt; project root directory</a:t>
            </a:r>
            <a:endParaRPr lang="en-US" sz="1800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sphinx-</a:t>
            </a:r>
            <a:r>
              <a:rPr lang="en-US" sz="1800" dirty="0" err="1">
                <a:latin typeface="Consolas" panose="020B0609020204030204" pitchFamily="49" charset="0"/>
              </a:rPr>
              <a:t>quickstart</a:t>
            </a:r>
            <a:br>
              <a:rPr lang="en-US" sz="1800" dirty="0"/>
            </a:br>
            <a:r>
              <a:rPr lang="en-US" sz="1800" dirty="0"/>
              <a:t>=&gt; get an empty project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8CBADC-8460-417A-8FAD-BBB0736C082B}"/>
              </a:ext>
            </a:extLst>
          </p:cNvPr>
          <p:cNvSpPr/>
          <p:nvPr/>
        </p:nvSpPr>
        <p:spPr>
          <a:xfrm>
            <a:off x="6717600" y="2575539"/>
            <a:ext cx="5299200" cy="25853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 Project layout after sphinx-</a:t>
            </a:r>
            <a:r>
              <a:rPr lang="en-US" altLang="zh-CN" dirty="0" err="1">
                <a:latin typeface="Consolas" panose="020B0609020204030204" pitchFamily="49" charset="0"/>
              </a:rPr>
              <a:t>quickstart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example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_build/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_static/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_templates/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conf.py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</a:t>
            </a:r>
            <a:r>
              <a:rPr lang="en-US" altLang="zh-CN" dirty="0" err="1">
                <a:latin typeface="Consolas" panose="020B0609020204030204" pitchFamily="49" charset="0"/>
              </a:rPr>
              <a:t>index.rst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make.bat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|- </a:t>
            </a:r>
            <a:r>
              <a:rPr lang="en-US" altLang="zh-CN" dirty="0" err="1">
                <a:latin typeface="Consolas" panose="020B0609020204030204" pitchFamily="49" charset="0"/>
              </a:rPr>
              <a:t>Makefile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9D302-ED29-4717-A624-899EDC58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Doc Writing – Configuration &amp; Building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E0C01-9A38-4653-B3FA-CF780B1E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30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“conf.py” file specify the global settings for Sphinx parser and the theme.</a:t>
            </a:r>
          </a:p>
          <a:p>
            <a:r>
              <a:rPr lang="en-US" dirty="0"/>
              <a:t>Use “make” to parse the source files</a:t>
            </a:r>
          </a:p>
          <a:p>
            <a:pPr lvl="1"/>
            <a:r>
              <a:rPr lang="en-US" dirty="0"/>
              <a:t>make html</a:t>
            </a:r>
            <a:br>
              <a:rPr lang="en-US" dirty="0"/>
            </a:br>
            <a:r>
              <a:rPr lang="en-US" dirty="0"/>
              <a:t>=&gt; get html file</a:t>
            </a:r>
          </a:p>
          <a:p>
            <a:pPr lvl="1"/>
            <a:r>
              <a:rPr lang="en-US" dirty="0"/>
              <a:t>make clean</a:t>
            </a:r>
            <a:br>
              <a:rPr lang="en-US" dirty="0"/>
            </a:br>
            <a:r>
              <a:rPr lang="en-US" dirty="0"/>
              <a:t>=&gt; clean the rendered output</a:t>
            </a:r>
          </a:p>
          <a:p>
            <a:r>
              <a:rPr lang="en-US" dirty="0"/>
              <a:t>Open “_build/html/index.html” with browser to see the output.</a:t>
            </a:r>
          </a:p>
          <a:p>
            <a:r>
              <a:rPr lang="en-US" dirty="0"/>
              <a:t>(Optional) upload it to </a:t>
            </a:r>
            <a:r>
              <a:rPr lang="en-US" dirty="0" err="1"/>
              <a:t>Github</a:t>
            </a:r>
            <a:r>
              <a:rPr lang="en-US" dirty="0"/>
              <a:t> and host it with Read-the-docs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DCDE87-6569-46BD-B59F-68AC27FA385C}"/>
              </a:ext>
            </a:extLst>
          </p:cNvPr>
          <p:cNvSpPr txBox="1"/>
          <p:nvPr/>
        </p:nvSpPr>
        <p:spPr>
          <a:xfrm>
            <a:off x="6962400" y="2484000"/>
            <a:ext cx="5004000" cy="25853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 conf.py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import </a:t>
            </a:r>
            <a:r>
              <a:rPr lang="en-US" altLang="zh-CN" dirty="0" err="1">
                <a:latin typeface="Consolas" panose="020B0609020204030204" pitchFamily="49" charset="0"/>
              </a:rPr>
              <a:t>sphinx_rtd_theme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extensions = [ "</a:t>
            </a:r>
            <a:r>
              <a:rPr lang="en-US" altLang="zh-CN" dirty="0" err="1">
                <a:latin typeface="Consolas" panose="020B0609020204030204" pitchFamily="49" charset="0"/>
              </a:rPr>
              <a:t>sphinx_rtd_theme</a:t>
            </a:r>
            <a:r>
              <a:rPr lang="en-US" altLang="zh-CN" dirty="0">
                <a:latin typeface="Consolas" panose="020B0609020204030204" pitchFamily="49" charset="0"/>
              </a:rPr>
              <a:t>" ]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html_theme</a:t>
            </a:r>
            <a:r>
              <a:rPr lang="en-US" altLang="zh-CN" dirty="0">
                <a:latin typeface="Consolas" panose="020B0609020204030204" pitchFamily="49" charset="0"/>
              </a:rPr>
              <a:t> = "</a:t>
            </a:r>
            <a:r>
              <a:rPr lang="en-US" altLang="zh-CN" dirty="0" err="1">
                <a:latin typeface="Consolas" panose="020B0609020204030204" pitchFamily="49" charset="0"/>
              </a:rPr>
              <a:t>sphinx_rtd_theme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html_theme_options</a:t>
            </a:r>
            <a:r>
              <a:rPr lang="en-US" altLang="zh-CN" dirty="0">
                <a:latin typeface="Consolas" panose="020B0609020204030204" pitchFamily="49" charset="0"/>
              </a:rPr>
              <a:t> =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latin typeface="Consolas" panose="020B0609020204030204" pitchFamily="49" charset="0"/>
              </a:rPr>
              <a:t>navigation_depth</a:t>
            </a:r>
            <a:r>
              <a:rPr lang="en-US" altLang="zh-CN" dirty="0">
                <a:latin typeface="Consolas" panose="020B0609020204030204" pitchFamily="49" charset="0"/>
              </a:rPr>
              <a:t>": -1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3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3D2FA-AE5B-4815-871A-08EC2C03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Doc Writing - Syntax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4EDAE-1DC7-4451-A742-84B50D1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 of markdown is also available in Sphinx.</a:t>
            </a:r>
          </a:p>
          <a:p>
            <a:pPr lvl="1"/>
            <a:r>
              <a:rPr lang="en-US" dirty="0"/>
              <a:t>Headings, Paragraphs, Emphasis, Lists, Hyperlinks, Images, Codes, Tables.</a:t>
            </a:r>
          </a:p>
          <a:p>
            <a:r>
              <a:rPr lang="en-US" dirty="0"/>
              <a:t>TOC trees can be constructed to link multiple documents into a joint one. (see the lecture notes)</a:t>
            </a:r>
          </a:p>
          <a:p>
            <a:r>
              <a:rPr lang="en-US" dirty="0"/>
              <a:t>Language API documentation is simple in Sphinx. (see the lecture notes).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75A1D-3F96-46BD-B386-CCD9BFED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EAD44-4C75-4733-B57D-6DCDAEA6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Documentation?</a:t>
            </a:r>
          </a:p>
          <a:p>
            <a:r>
              <a:rPr lang="en-US" dirty="0"/>
              <a:t>Key Components of a Documentation</a:t>
            </a:r>
          </a:p>
          <a:p>
            <a:r>
              <a:rPr lang="en-US" dirty="0"/>
              <a:t>Tool/Formats for Documentation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Sphinx/</a:t>
            </a:r>
            <a:r>
              <a:rPr lang="en-US" dirty="0" err="1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2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51E88-F0F6-4CE6-B459-1504045E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Documentation?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DEC733-2E97-423F-8A9D-370B67FD76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132" y="1727947"/>
            <a:ext cx="5779335" cy="1325563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EC54235-A286-4A9D-9C24-9922957982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4200" y="1825625"/>
            <a:ext cx="5181600" cy="3066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DE5127-6F8C-4DC0-9ACA-C1A53172A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2" y="3295842"/>
            <a:ext cx="5181600" cy="3020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6F3F69-85FA-40D3-9B69-043E7208F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402" y="5106600"/>
            <a:ext cx="5486541" cy="11838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B545E83-8D77-4C88-BF6F-D29D1A0E9EDE}"/>
              </a:ext>
            </a:extLst>
          </p:cNvPr>
          <p:cNvSpPr/>
          <p:nvPr/>
        </p:nvSpPr>
        <p:spPr>
          <a:xfrm>
            <a:off x="3415200" y="1623368"/>
            <a:ext cx="609600" cy="414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6FD001-5160-4C30-AE1D-F0187543E397}"/>
              </a:ext>
            </a:extLst>
          </p:cNvPr>
          <p:cNvSpPr/>
          <p:nvPr/>
        </p:nvSpPr>
        <p:spPr>
          <a:xfrm>
            <a:off x="151132" y="3295842"/>
            <a:ext cx="5181600" cy="29946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1270340-18F8-443C-AA2E-96F8B47E361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741932" y="2037599"/>
            <a:ext cx="978068" cy="12582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F2B36B0-7538-4616-B654-30F5890F74E0}"/>
              </a:ext>
            </a:extLst>
          </p:cNvPr>
          <p:cNvSpPr/>
          <p:nvPr/>
        </p:nvSpPr>
        <p:spPr>
          <a:xfrm>
            <a:off x="10472400" y="1756526"/>
            <a:ext cx="609600" cy="414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AA0246-EDB9-42E4-A5E2-8BED8F890062}"/>
              </a:ext>
            </a:extLst>
          </p:cNvPr>
          <p:cNvSpPr/>
          <p:nvPr/>
        </p:nvSpPr>
        <p:spPr>
          <a:xfrm>
            <a:off x="6172200" y="5096077"/>
            <a:ext cx="5715000" cy="13967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7EA593C-B4AA-4685-9F08-BA892AFBC2D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029700" y="2170757"/>
            <a:ext cx="1747500" cy="2925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51E88-F0F6-4CE6-B459-1504045E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Documentation?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43B0DA-FF8D-4E0F-BD95-C496737EF461}"/>
              </a:ext>
            </a:extLst>
          </p:cNvPr>
          <p:cNvSpPr txBox="1"/>
          <p:nvPr/>
        </p:nvSpPr>
        <p:spPr>
          <a:xfrm>
            <a:off x="961183" y="1735233"/>
            <a:ext cx="10305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Frequently u</a:t>
            </a:r>
            <a:r>
              <a:rPr lang="en-US" altLang="zh-CN" dirty="0"/>
              <a:t>sed for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Astronomy data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Project introduction.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Software/code tutorial and reference manual.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Supplementary material of papers.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Why it is important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Key for a successful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Help yourself re-think your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4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47565-6822-480D-8F5B-6A7EA535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a Documentation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FD39D-A666-4164-B0FB-5907919E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Brief introduction to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project</a:t>
            </a:r>
            <a:r>
              <a:rPr lang="en-US" b="1" dirty="0"/>
              <a:t>.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Name, logo, motivation, target users.</a:t>
            </a:r>
          </a:p>
          <a:p>
            <a:pPr lvl="1"/>
            <a:r>
              <a:rPr lang="en-US" dirty="0"/>
              <a:t>Main features, advantages over other competitors. </a:t>
            </a:r>
          </a:p>
          <a:p>
            <a:pPr lvl="1"/>
            <a:r>
              <a:rPr lang="en-US" dirty="0"/>
              <a:t>As a reliable developer, it is also necessary to hint the drawbacks/caveats of your project.</a:t>
            </a:r>
          </a:p>
          <a:p>
            <a:r>
              <a:rPr lang="en-US" b="1" dirty="0"/>
              <a:t>Quick start guide.</a:t>
            </a:r>
          </a:p>
          <a:p>
            <a:pPr lvl="1"/>
            <a:r>
              <a:rPr lang="en-US" dirty="0"/>
              <a:t>How to download the resources, install the software, setup the run-time environment. </a:t>
            </a:r>
          </a:p>
          <a:p>
            <a:pPr lvl="1"/>
            <a:r>
              <a:rPr lang="en-US" dirty="0"/>
              <a:t>How to quickly begin a “hello world” example.</a:t>
            </a:r>
          </a:p>
          <a:p>
            <a:pPr lvl="1"/>
            <a:r>
              <a:rPr lang="en-US" dirty="0"/>
              <a:t>Where to go for the next step.</a:t>
            </a:r>
          </a:p>
          <a:p>
            <a:r>
              <a:rPr lang="en-US" b="1" dirty="0"/>
              <a:t>Tutorial. </a:t>
            </a:r>
            <a:r>
              <a:rPr lang="en-US" dirty="0"/>
              <a:t>Main components of the project. (Step by step guides)</a:t>
            </a:r>
          </a:p>
          <a:p>
            <a:r>
              <a:rPr lang="en-US" b="1" dirty="0"/>
              <a:t>Detailed reference</a:t>
            </a:r>
            <a:r>
              <a:rPr lang="en-US" dirty="0"/>
              <a:t>. Detail of the project functionality. </a:t>
            </a:r>
          </a:p>
          <a:p>
            <a:pPr lvl="1"/>
            <a:r>
              <a:rPr lang="en-US" dirty="0"/>
              <a:t>API reference: (Sub-)Modules, classes, function and variables.</a:t>
            </a:r>
          </a:p>
          <a:p>
            <a:pPr lvl="1"/>
            <a:r>
              <a:rPr lang="en-US" dirty="0"/>
              <a:t>Astronomy data/catalog: structure of the data, file formats, meaning of each table and fields.</a:t>
            </a:r>
          </a:p>
          <a:p>
            <a:r>
              <a:rPr lang="en-US" dirty="0"/>
              <a:t>Other project-related information. </a:t>
            </a:r>
          </a:p>
          <a:p>
            <a:pPr lvl="1"/>
            <a:r>
              <a:rPr lang="en-US" dirty="0"/>
              <a:t>License</a:t>
            </a:r>
          </a:p>
          <a:p>
            <a:pPr lvl="1"/>
            <a:r>
              <a:rPr lang="en-US" dirty="0"/>
              <a:t>List of contributors</a:t>
            </a:r>
          </a:p>
          <a:p>
            <a:pPr lvl="1"/>
            <a:r>
              <a:rPr lang="en-US" dirty="0"/>
              <a:t>How to seek for help or raise issues.</a:t>
            </a:r>
          </a:p>
        </p:txBody>
      </p:sp>
    </p:spTree>
    <p:extLst>
      <p:ext uri="{BB962C8B-B14F-4D97-AF65-F5344CB8AC3E}">
        <p14:creationId xmlns:p14="http://schemas.microsoft.com/office/powerpoint/2010/main" val="387501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360DB-652D-4D04-A94C-49283D2E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Tools/Formats for Documentation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31F58-6FB6-4622-B67D-008A7831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Plain Text (.txt).</a:t>
            </a:r>
          </a:p>
          <a:p>
            <a:pPr lvl="1"/>
            <a:r>
              <a:rPr lang="en-US" dirty="0"/>
              <a:t>Simple, portable, but not expressive.</a:t>
            </a:r>
          </a:p>
          <a:p>
            <a:pPr lvl="1"/>
            <a:r>
              <a:rPr lang="en-US" dirty="0"/>
              <a:t>Used mainly for quick-and-dirty documentation.</a:t>
            </a:r>
          </a:p>
          <a:p>
            <a:r>
              <a:rPr lang="en-US" dirty="0"/>
              <a:t>Markdown (.md).</a:t>
            </a:r>
          </a:p>
          <a:p>
            <a:pPr lvl="1"/>
            <a:r>
              <a:rPr lang="en-US" dirty="0"/>
              <a:t>Simple, linear-layout, with basic mark-ups.</a:t>
            </a:r>
          </a:p>
          <a:p>
            <a:pPr lvl="1"/>
            <a:r>
              <a:rPr lang="en-US" dirty="0"/>
              <a:t>A subset of HTML.</a:t>
            </a:r>
          </a:p>
          <a:p>
            <a:r>
              <a:rPr lang="en-US" dirty="0" err="1"/>
              <a:t>ReST</a:t>
            </a:r>
            <a:r>
              <a:rPr lang="en-US" dirty="0"/>
              <a:t>/Sphinx (.</a:t>
            </a:r>
            <a:r>
              <a:rPr lang="en-US" dirty="0" err="1"/>
              <a:t>rst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Richer features, good for API-doc.</a:t>
            </a:r>
          </a:p>
          <a:p>
            <a:pPr lvl="1"/>
            <a:r>
              <a:rPr lang="en-US" dirty="0"/>
              <a:t>A subset of HTML.</a:t>
            </a:r>
          </a:p>
          <a:p>
            <a:r>
              <a:rPr lang="en-US" dirty="0"/>
              <a:t>HTML (.html, .xml, .php).</a:t>
            </a:r>
          </a:p>
          <a:p>
            <a:pPr lvl="1"/>
            <a:r>
              <a:rPr lang="en-US" dirty="0"/>
              <a:t>Complex, hard to master.</a:t>
            </a:r>
          </a:p>
          <a:p>
            <a:pPr lvl="1"/>
            <a:r>
              <a:rPr lang="en-US" dirty="0"/>
              <a:t>Can control every detail.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>
                <a:solidFill>
                  <a:srgbClr val="FF0000"/>
                </a:solidFill>
              </a:rPr>
              <a:t>NO Docx or </a:t>
            </a:r>
            <a:r>
              <a:rPr lang="en-US" dirty="0" err="1">
                <a:solidFill>
                  <a:srgbClr val="FF0000"/>
                </a:solidFill>
              </a:rPr>
              <a:t>Tex</a:t>
            </a:r>
            <a:r>
              <a:rPr lang="en-US" dirty="0">
                <a:solidFill>
                  <a:srgbClr val="FF0000"/>
                </a:solidFill>
              </a:rPr>
              <a:t> (.docx, .</a:t>
            </a:r>
            <a:r>
              <a:rPr lang="en-US" dirty="0" err="1">
                <a:solidFill>
                  <a:srgbClr val="FF0000"/>
                </a:solidFill>
              </a:rPr>
              <a:t>tex</a:t>
            </a:r>
            <a:r>
              <a:rPr lang="en-US" dirty="0">
                <a:solidFill>
                  <a:srgbClr val="FF0000"/>
                </a:solidFill>
              </a:rPr>
              <a:t>). They are not designed for documentation.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B8F293-E016-462B-80E8-CECB138A2045}"/>
              </a:ext>
            </a:extLst>
          </p:cNvPr>
          <p:cNvSpPr txBox="1"/>
          <p:nvPr/>
        </p:nvSpPr>
        <p:spPr>
          <a:xfrm>
            <a:off x="7651189" y="3059668"/>
            <a:ext cx="409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work-sharing platforms like Git/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+ document host site like read-the-docs.</a:t>
            </a:r>
          </a:p>
        </p:txBody>
      </p:sp>
    </p:spTree>
    <p:extLst>
      <p:ext uri="{BB962C8B-B14F-4D97-AF65-F5344CB8AC3E}">
        <p14:creationId xmlns:p14="http://schemas.microsoft.com/office/powerpoint/2010/main" val="109549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85B06-876C-4753-AC61-03FC566A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Documentation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217E3-18CA-4050-A9BD-00D238CE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documentation pipeline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Tools for the doc generation.</a:t>
            </a:r>
          </a:p>
          <a:p>
            <a:pPr lvl="1"/>
            <a:r>
              <a:rPr lang="en-US" dirty="0"/>
              <a:t>Online real-time parser: </a:t>
            </a:r>
            <a:r>
              <a:rPr lang="en-US" dirty="0">
                <a:hlinkClick r:id="rId3"/>
              </a:rPr>
              <a:t>https://dillinger.io/</a:t>
            </a:r>
            <a:r>
              <a:rPr lang="en-US" dirty="0"/>
              <a:t> (parser=JS, renderer=browser)</a:t>
            </a:r>
          </a:p>
          <a:p>
            <a:pPr lvl="1"/>
            <a:r>
              <a:rPr lang="en-US" dirty="0"/>
              <a:t>Code-repositories: </a:t>
            </a:r>
            <a:r>
              <a:rPr lang="en-US" dirty="0">
                <a:hlinkClick r:id="rId4"/>
              </a:rPr>
              <a:t>https://github.com/</a:t>
            </a:r>
            <a:r>
              <a:rPr lang="en-US" dirty="0"/>
              <a:t> (parser=JS, renderer=browser)</a:t>
            </a:r>
          </a:p>
          <a:p>
            <a:pPr lvl="1"/>
            <a:r>
              <a:rPr lang="en-US" dirty="0"/>
              <a:t>Local IDE: vim or </a:t>
            </a:r>
            <a:r>
              <a:rPr lang="en-US" dirty="0" err="1"/>
              <a:t>VSCode</a:t>
            </a:r>
            <a:r>
              <a:rPr lang="en-US" dirty="0"/>
              <a:t> (parser=Markdown All in One extension, renderer=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for doc-parsing: </a:t>
            </a:r>
            <a:r>
              <a:rPr lang="en-US" dirty="0" err="1"/>
              <a:t>showndownjs</a:t>
            </a:r>
            <a:r>
              <a:rPr lang="en-US" dirty="0"/>
              <a:t> (see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7034FBC-6E69-4334-B421-726359272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664770"/>
              </p:ext>
            </p:extLst>
          </p:nvPr>
        </p:nvGraphicFramePr>
        <p:xfrm>
          <a:off x="1960000" y="1533600"/>
          <a:ext cx="8128000" cy="297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35995C2-5B00-4762-878B-BEA2DE19CEC0}"/>
              </a:ext>
            </a:extLst>
          </p:cNvPr>
          <p:cNvSpPr txBox="1"/>
          <p:nvPr/>
        </p:nvSpPr>
        <p:spPr>
          <a:xfrm>
            <a:off x="4132800" y="2489831"/>
            <a:ext cx="22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CE5C69-582F-49E3-8CB5-C260EC48F97C}"/>
              </a:ext>
            </a:extLst>
          </p:cNvPr>
          <p:cNvSpPr txBox="1"/>
          <p:nvPr/>
        </p:nvSpPr>
        <p:spPr>
          <a:xfrm>
            <a:off x="6995200" y="2466862"/>
            <a:ext cx="22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Renderer</a:t>
            </a:r>
          </a:p>
        </p:txBody>
      </p:sp>
    </p:spTree>
    <p:extLst>
      <p:ext uri="{BB962C8B-B14F-4D97-AF65-F5344CB8AC3E}">
        <p14:creationId xmlns:p14="http://schemas.microsoft.com/office/powerpoint/2010/main" val="391149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CECF0-CD96-4777-BCB1-33FA91A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Doc Writing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F8037-CA88-43D7-B0E1-E4541DD7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Markdown has a small “standard set” syntax (see our lecture notes).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Paragraphs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Hyperlinks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Codes</a:t>
            </a:r>
          </a:p>
          <a:p>
            <a:pPr lvl="1"/>
            <a:r>
              <a:rPr lang="en-US" dirty="0"/>
              <a:t>Tables</a:t>
            </a:r>
          </a:p>
          <a:p>
            <a:r>
              <a:rPr lang="en-US" dirty="0"/>
              <a:t>Parsers are allowed to provide extensions (read their docs before using).</a:t>
            </a:r>
          </a:p>
        </p:txBody>
      </p:sp>
    </p:spTree>
    <p:extLst>
      <p:ext uri="{BB962C8B-B14F-4D97-AF65-F5344CB8AC3E}">
        <p14:creationId xmlns:p14="http://schemas.microsoft.com/office/powerpoint/2010/main" val="249982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CFFF3-99AA-4A21-80F5-74824046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Documentation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55145-28F1-4157-8DA5-81D583F3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documentation pipeline.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Tools for doc-generation and doc-host.</a:t>
            </a:r>
          </a:p>
          <a:p>
            <a:pPr lvl="1"/>
            <a:r>
              <a:rPr lang="en-US" dirty="0"/>
              <a:t>Python package “sphinx” for doc organization and parsing (may install through “pip”).</a:t>
            </a:r>
          </a:p>
          <a:p>
            <a:pPr lvl="1"/>
            <a:r>
              <a:rPr lang="en-US" dirty="0"/>
              <a:t>Rich sets of themes to beatify your documentation.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+ Read-the-docs to host your doc online.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5FA431-55B1-4EFB-A914-48BD6AC0F312}"/>
              </a:ext>
            </a:extLst>
          </p:cNvPr>
          <p:cNvGrpSpPr/>
          <p:nvPr/>
        </p:nvGrpSpPr>
        <p:grpSpPr>
          <a:xfrm>
            <a:off x="1636700" y="2116800"/>
            <a:ext cx="9321800" cy="1991133"/>
            <a:chOff x="2032000" y="2080800"/>
            <a:chExt cx="8128000" cy="1991133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698E6109-541C-4D6A-8F35-EDAB313502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63679382"/>
                </p:ext>
              </p:extLst>
            </p:nvPr>
          </p:nvGraphicFramePr>
          <p:xfrm>
            <a:off x="2032000" y="2080800"/>
            <a:ext cx="8128000" cy="19911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DBC539C-FE59-4E8A-B971-0615B9F8775A}"/>
                </a:ext>
              </a:extLst>
            </p:cNvPr>
            <p:cNvSpPr txBox="1"/>
            <p:nvPr/>
          </p:nvSpPr>
          <p:spPr>
            <a:xfrm>
              <a:off x="5767268" y="2558537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Parser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A8877AC-B885-4754-96C4-43C3564B08F1}"/>
                </a:ext>
              </a:extLst>
            </p:cNvPr>
            <p:cNvSpPr txBox="1"/>
            <p:nvPr/>
          </p:nvSpPr>
          <p:spPr>
            <a:xfrm>
              <a:off x="7794190" y="2558537"/>
              <a:ext cx="1052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46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856</Words>
  <Application>Microsoft Office PowerPoint</Application>
  <PresentationFormat>宽屏</PresentationFormat>
  <Paragraphs>132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主题​​</vt:lpstr>
      <vt:lpstr>AstroHammer 1.2  Document Your Project</vt:lpstr>
      <vt:lpstr>TOC</vt:lpstr>
      <vt:lpstr>What is a Documentation?</vt:lpstr>
      <vt:lpstr>What is a Documentation?</vt:lpstr>
      <vt:lpstr>Key Components of a Documentation</vt:lpstr>
      <vt:lpstr>Tools/Formats for Documentation</vt:lpstr>
      <vt:lpstr>Markdown Documentation</vt:lpstr>
      <vt:lpstr>Markdown Doc Writing</vt:lpstr>
      <vt:lpstr>Sphinx Documentation</vt:lpstr>
      <vt:lpstr>Sphinx Doc Writing – Start Your Doc</vt:lpstr>
      <vt:lpstr>Sphinx Doc Writing – Configuration &amp; Building</vt:lpstr>
      <vt:lpstr>Sphinx Doc Writing -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 Document Your Project</dc:title>
  <dc:creator>陈洋遥</dc:creator>
  <cp:lastModifiedBy>陈 洋遥</cp:lastModifiedBy>
  <cp:revision>21</cp:revision>
  <dcterms:created xsi:type="dcterms:W3CDTF">2021-07-16T01:26:22Z</dcterms:created>
  <dcterms:modified xsi:type="dcterms:W3CDTF">2021-12-28T02:49:55Z</dcterms:modified>
</cp:coreProperties>
</file>