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9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5FBB8A-35B1-466E-B007-530A8871F630}" type="doc">
      <dgm:prSet loTypeId="urn:microsoft.com/office/officeart/2005/8/layout/process1" loCatId="process" qsTypeId="urn:microsoft.com/office/officeart/2005/8/quickstyle/simple4" qsCatId="simple" csTypeId="urn:microsoft.com/office/officeart/2005/8/colors/accent5_5" csCatId="accent5" phldr="1"/>
      <dgm:spPr/>
    </dgm:pt>
    <dgm:pt modelId="{CF2FBC0C-A600-4AD7-A9F8-5D4CB51968B6}">
      <dgm:prSet phldrT="[文本]" custT="1"/>
      <dgm:spPr/>
      <dgm:t>
        <a:bodyPr/>
        <a:lstStyle/>
        <a:p>
          <a:r>
            <a:rPr lang="en-US" sz="1200" dirty="0"/>
            <a:t>Kernel (Linux, BSD) </a:t>
          </a:r>
          <a:br>
            <a:rPr lang="en-US" sz="1200" dirty="0"/>
          </a:br>
          <a:r>
            <a:rPr lang="en-US" sz="1200" dirty="0"/>
            <a:t>&amp; System Applications (GCC, </a:t>
          </a:r>
          <a:r>
            <a:rPr lang="en-US" sz="1200" dirty="0" err="1"/>
            <a:t>ld</a:t>
          </a:r>
          <a:r>
            <a:rPr lang="en-US" sz="1200" dirty="0"/>
            <a:t>, pbs)</a:t>
          </a:r>
        </a:p>
      </dgm:t>
    </dgm:pt>
    <dgm:pt modelId="{85B9CB1E-A323-4B06-8184-666FFCE580B5}" type="parTrans" cxnId="{3E881205-3681-4BD9-AC34-65489991F224}">
      <dgm:prSet/>
      <dgm:spPr/>
      <dgm:t>
        <a:bodyPr/>
        <a:lstStyle/>
        <a:p>
          <a:endParaRPr lang="en-US" sz="3200"/>
        </a:p>
      </dgm:t>
    </dgm:pt>
    <dgm:pt modelId="{16EAFF71-466A-4CF4-AC06-68DBE646D2E7}" type="sibTrans" cxnId="{3E881205-3681-4BD9-AC34-65489991F224}">
      <dgm:prSet/>
      <dgm:spPr/>
      <dgm:t>
        <a:bodyPr/>
        <a:lstStyle/>
        <a:p>
          <a:endParaRPr lang="en-US" sz="3200"/>
        </a:p>
      </dgm:t>
    </dgm:pt>
    <dgm:pt modelId="{75198619-C648-468B-B8C7-5C97960386CD}">
      <dgm:prSet phldrT="[文本]" custT="1"/>
      <dgm:spPr/>
      <dgm:t>
        <a:bodyPr/>
        <a:lstStyle/>
        <a:p>
          <a:r>
            <a:rPr lang="en-US" sz="1200" dirty="0"/>
            <a:t>Kernel (Linux, BSD) </a:t>
          </a:r>
          <a:br>
            <a:rPr lang="en-US" sz="1200" dirty="0"/>
          </a:br>
          <a:r>
            <a:rPr lang="en-US" sz="1200" dirty="0"/>
            <a:t>&amp; System Applications (TCP/IP Stack)</a:t>
          </a:r>
        </a:p>
      </dgm:t>
    </dgm:pt>
    <dgm:pt modelId="{7C36023B-1B47-4D45-AEF4-2F2D08E70337}" type="sibTrans" cxnId="{073B5635-9E14-448D-BDCD-B3C14D4FAB6A}">
      <dgm:prSet custT="1"/>
      <dgm:spPr/>
      <dgm:t>
        <a:bodyPr/>
        <a:lstStyle/>
        <a:p>
          <a:endParaRPr lang="en-US" sz="1050"/>
        </a:p>
      </dgm:t>
    </dgm:pt>
    <dgm:pt modelId="{3D47EE43-CC44-411F-85FD-CE68F3770A4F}" type="parTrans" cxnId="{073B5635-9E14-448D-BDCD-B3C14D4FAB6A}">
      <dgm:prSet/>
      <dgm:spPr/>
      <dgm:t>
        <a:bodyPr/>
        <a:lstStyle/>
        <a:p>
          <a:endParaRPr lang="en-US" sz="3200"/>
        </a:p>
      </dgm:t>
    </dgm:pt>
    <dgm:pt modelId="{6C4532FC-AD5B-463C-AE85-09294C419213}">
      <dgm:prSet custT="1"/>
      <dgm:spPr/>
      <dgm:t>
        <a:bodyPr/>
        <a:lstStyle/>
        <a:p>
          <a:r>
            <a:rPr lang="en-US" sz="1200" dirty="0"/>
            <a:t>Shell</a:t>
          </a:r>
        </a:p>
      </dgm:t>
    </dgm:pt>
    <dgm:pt modelId="{307C8512-EAC6-4A75-9F32-6A9E7595A707}" type="parTrans" cxnId="{6B5E6020-5B94-411E-BD6F-2DC633EB8A78}">
      <dgm:prSet/>
      <dgm:spPr/>
      <dgm:t>
        <a:bodyPr/>
        <a:lstStyle/>
        <a:p>
          <a:endParaRPr lang="en-US" sz="3200"/>
        </a:p>
      </dgm:t>
    </dgm:pt>
    <dgm:pt modelId="{AED3B858-0068-4B79-BF42-7E5BDE47487F}" type="sibTrans" cxnId="{6B5E6020-5B94-411E-BD6F-2DC633EB8A78}">
      <dgm:prSet custT="1"/>
      <dgm:spPr/>
      <dgm:t>
        <a:bodyPr/>
        <a:lstStyle/>
        <a:p>
          <a:endParaRPr lang="en-US" sz="1050"/>
        </a:p>
      </dgm:t>
    </dgm:pt>
    <dgm:pt modelId="{60758328-AA13-4AF8-A00B-64008E8B5E7D}" type="pres">
      <dgm:prSet presAssocID="{A15FBB8A-35B1-466E-B007-530A8871F630}" presName="Name0" presStyleCnt="0">
        <dgm:presLayoutVars>
          <dgm:dir/>
          <dgm:resizeHandles val="exact"/>
        </dgm:presLayoutVars>
      </dgm:prSet>
      <dgm:spPr/>
    </dgm:pt>
    <dgm:pt modelId="{5608CEF4-6F5D-4550-A56A-D03827F8A010}" type="pres">
      <dgm:prSet presAssocID="{75198619-C648-468B-B8C7-5C97960386CD}" presName="node" presStyleLbl="node1" presStyleIdx="0" presStyleCnt="3" custScaleX="287924">
        <dgm:presLayoutVars>
          <dgm:bulletEnabled val="1"/>
        </dgm:presLayoutVars>
      </dgm:prSet>
      <dgm:spPr/>
    </dgm:pt>
    <dgm:pt modelId="{25264CC4-331D-4A99-8F16-DE1D762354FE}" type="pres">
      <dgm:prSet presAssocID="{7C36023B-1B47-4D45-AEF4-2F2D08E70337}" presName="sibTrans" presStyleLbl="sibTrans2D1" presStyleIdx="0" presStyleCnt="2"/>
      <dgm:spPr/>
    </dgm:pt>
    <dgm:pt modelId="{D5717BE1-8FF7-445D-BA3B-18F6748DA114}" type="pres">
      <dgm:prSet presAssocID="{7C36023B-1B47-4D45-AEF4-2F2D08E70337}" presName="connectorText" presStyleLbl="sibTrans2D1" presStyleIdx="0" presStyleCnt="2"/>
      <dgm:spPr/>
    </dgm:pt>
    <dgm:pt modelId="{3AA3E21B-628E-48E2-A430-185497532500}" type="pres">
      <dgm:prSet presAssocID="{6C4532FC-AD5B-463C-AE85-09294C419213}" presName="node" presStyleLbl="node1" presStyleIdx="1" presStyleCnt="3">
        <dgm:presLayoutVars>
          <dgm:bulletEnabled val="1"/>
        </dgm:presLayoutVars>
      </dgm:prSet>
      <dgm:spPr/>
    </dgm:pt>
    <dgm:pt modelId="{7793D9E6-0B08-475C-818C-D0FFFD3CB121}" type="pres">
      <dgm:prSet presAssocID="{AED3B858-0068-4B79-BF42-7E5BDE47487F}" presName="sibTrans" presStyleLbl="sibTrans2D1" presStyleIdx="1" presStyleCnt="2"/>
      <dgm:spPr/>
    </dgm:pt>
    <dgm:pt modelId="{AB4047F5-18E2-4845-B715-B154A5213618}" type="pres">
      <dgm:prSet presAssocID="{AED3B858-0068-4B79-BF42-7E5BDE47487F}" presName="connectorText" presStyleLbl="sibTrans2D1" presStyleIdx="1" presStyleCnt="2"/>
      <dgm:spPr/>
    </dgm:pt>
    <dgm:pt modelId="{E334843C-1881-46F8-92DC-6E33F702FC5A}" type="pres">
      <dgm:prSet presAssocID="{CF2FBC0C-A600-4AD7-A9F8-5D4CB51968B6}" presName="node" presStyleLbl="node1" presStyleIdx="2" presStyleCnt="3" custScaleX="250623" custLinFactNeighborX="8776" custLinFactNeighborY="-9647">
        <dgm:presLayoutVars>
          <dgm:bulletEnabled val="1"/>
        </dgm:presLayoutVars>
      </dgm:prSet>
      <dgm:spPr/>
    </dgm:pt>
  </dgm:ptLst>
  <dgm:cxnLst>
    <dgm:cxn modelId="{3E881205-3681-4BD9-AC34-65489991F224}" srcId="{A15FBB8A-35B1-466E-B007-530A8871F630}" destId="{CF2FBC0C-A600-4AD7-A9F8-5D4CB51968B6}" srcOrd="2" destOrd="0" parTransId="{85B9CB1E-A323-4B06-8184-666FFCE580B5}" sibTransId="{16EAFF71-466A-4CF4-AC06-68DBE646D2E7}"/>
    <dgm:cxn modelId="{CCCC6C05-E17E-48C8-81AA-A3E01601FC5E}" type="presOf" srcId="{AED3B858-0068-4B79-BF42-7E5BDE47487F}" destId="{AB4047F5-18E2-4845-B715-B154A5213618}" srcOrd="1" destOrd="0" presId="urn:microsoft.com/office/officeart/2005/8/layout/process1"/>
    <dgm:cxn modelId="{6B5E6020-5B94-411E-BD6F-2DC633EB8A78}" srcId="{A15FBB8A-35B1-466E-B007-530A8871F630}" destId="{6C4532FC-AD5B-463C-AE85-09294C419213}" srcOrd="1" destOrd="0" parTransId="{307C8512-EAC6-4A75-9F32-6A9E7595A707}" sibTransId="{AED3B858-0068-4B79-BF42-7E5BDE47487F}"/>
    <dgm:cxn modelId="{E83ABF20-D22F-4B07-B59B-FF44C83D765B}" type="presOf" srcId="{75198619-C648-468B-B8C7-5C97960386CD}" destId="{5608CEF4-6F5D-4550-A56A-D03827F8A010}" srcOrd="0" destOrd="0" presId="urn:microsoft.com/office/officeart/2005/8/layout/process1"/>
    <dgm:cxn modelId="{073B5635-9E14-448D-BDCD-B3C14D4FAB6A}" srcId="{A15FBB8A-35B1-466E-B007-530A8871F630}" destId="{75198619-C648-468B-B8C7-5C97960386CD}" srcOrd="0" destOrd="0" parTransId="{3D47EE43-CC44-411F-85FD-CE68F3770A4F}" sibTransId="{7C36023B-1B47-4D45-AEF4-2F2D08E70337}"/>
    <dgm:cxn modelId="{D734DE35-CF87-4E3E-8F59-2BC0FC5B8DDC}" type="presOf" srcId="{AED3B858-0068-4B79-BF42-7E5BDE47487F}" destId="{7793D9E6-0B08-475C-818C-D0FFFD3CB121}" srcOrd="0" destOrd="0" presId="urn:microsoft.com/office/officeart/2005/8/layout/process1"/>
    <dgm:cxn modelId="{7BDF5B3E-C2C9-4B61-A334-8B912FDB66F7}" type="presOf" srcId="{7C36023B-1B47-4D45-AEF4-2F2D08E70337}" destId="{D5717BE1-8FF7-445D-BA3B-18F6748DA114}" srcOrd="1" destOrd="0" presId="urn:microsoft.com/office/officeart/2005/8/layout/process1"/>
    <dgm:cxn modelId="{D9590841-6D9D-4DEB-9635-92BE8F7F237F}" type="presOf" srcId="{A15FBB8A-35B1-466E-B007-530A8871F630}" destId="{60758328-AA13-4AF8-A00B-64008E8B5E7D}" srcOrd="0" destOrd="0" presId="urn:microsoft.com/office/officeart/2005/8/layout/process1"/>
    <dgm:cxn modelId="{6D899947-D23B-46A6-9D72-BB8501A6871F}" type="presOf" srcId="{7C36023B-1B47-4D45-AEF4-2F2D08E70337}" destId="{25264CC4-331D-4A99-8F16-DE1D762354FE}" srcOrd="0" destOrd="0" presId="urn:microsoft.com/office/officeart/2005/8/layout/process1"/>
    <dgm:cxn modelId="{6218317C-0733-466F-8BE6-C03F90282F9B}" type="presOf" srcId="{6C4532FC-AD5B-463C-AE85-09294C419213}" destId="{3AA3E21B-628E-48E2-A430-185497532500}" srcOrd="0" destOrd="0" presId="urn:microsoft.com/office/officeart/2005/8/layout/process1"/>
    <dgm:cxn modelId="{34C9A8A9-72E2-48C4-B6ED-CAA4CEF67AB2}" type="presOf" srcId="{CF2FBC0C-A600-4AD7-A9F8-5D4CB51968B6}" destId="{E334843C-1881-46F8-92DC-6E33F702FC5A}" srcOrd="0" destOrd="0" presId="urn:microsoft.com/office/officeart/2005/8/layout/process1"/>
    <dgm:cxn modelId="{FDF76FE3-2A4B-4EE2-A6BF-B5EEE19C8CC5}" type="presParOf" srcId="{60758328-AA13-4AF8-A00B-64008E8B5E7D}" destId="{5608CEF4-6F5D-4550-A56A-D03827F8A010}" srcOrd="0" destOrd="0" presId="urn:microsoft.com/office/officeart/2005/8/layout/process1"/>
    <dgm:cxn modelId="{EC8F0CA4-259A-47F4-BABA-CEE4FDFB318E}" type="presParOf" srcId="{60758328-AA13-4AF8-A00B-64008E8B5E7D}" destId="{25264CC4-331D-4A99-8F16-DE1D762354FE}" srcOrd="1" destOrd="0" presId="urn:microsoft.com/office/officeart/2005/8/layout/process1"/>
    <dgm:cxn modelId="{91277937-5D45-4432-8427-040355965B45}" type="presParOf" srcId="{25264CC4-331D-4A99-8F16-DE1D762354FE}" destId="{D5717BE1-8FF7-445D-BA3B-18F6748DA114}" srcOrd="0" destOrd="0" presId="urn:microsoft.com/office/officeart/2005/8/layout/process1"/>
    <dgm:cxn modelId="{D60D88EC-A192-4611-9D21-FE2B2657AF22}" type="presParOf" srcId="{60758328-AA13-4AF8-A00B-64008E8B5E7D}" destId="{3AA3E21B-628E-48E2-A430-185497532500}" srcOrd="2" destOrd="0" presId="urn:microsoft.com/office/officeart/2005/8/layout/process1"/>
    <dgm:cxn modelId="{EA5978CA-78A4-4213-B5DF-F1ED0F7C32E3}" type="presParOf" srcId="{60758328-AA13-4AF8-A00B-64008E8B5E7D}" destId="{7793D9E6-0B08-475C-818C-D0FFFD3CB121}" srcOrd="3" destOrd="0" presId="urn:microsoft.com/office/officeart/2005/8/layout/process1"/>
    <dgm:cxn modelId="{B6D9C437-0481-4E7B-92F1-D003A77A1F5B}" type="presParOf" srcId="{7793D9E6-0B08-475C-818C-D0FFFD3CB121}" destId="{AB4047F5-18E2-4845-B715-B154A5213618}" srcOrd="0" destOrd="0" presId="urn:microsoft.com/office/officeart/2005/8/layout/process1"/>
    <dgm:cxn modelId="{92C13A84-CB2B-4A22-B725-430D69C617AB}" type="presParOf" srcId="{60758328-AA13-4AF8-A00B-64008E8B5E7D}" destId="{E334843C-1881-46F8-92DC-6E33F702FC5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BEFD96-02C8-406D-AC80-40E0B853A71D}" type="doc">
      <dgm:prSet loTypeId="urn:microsoft.com/office/officeart/2005/8/layout/process1" loCatId="process" qsTypeId="urn:microsoft.com/office/officeart/2005/8/quickstyle/simple2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7402EDD0-8034-4A02-9D50-D2D179A8950F}">
      <dgm:prSet phldrT="[文本]" custT="1"/>
      <dgm:spPr/>
      <dgm:t>
        <a:bodyPr/>
        <a:lstStyle/>
        <a:p>
          <a:r>
            <a:rPr lang="en-US" sz="1400" dirty="0"/>
            <a:t>Terminal (Monitor/Keyboard)</a:t>
          </a:r>
        </a:p>
      </dgm:t>
    </dgm:pt>
    <dgm:pt modelId="{52ED251E-1F2D-463F-9C8C-C43B96C1EBE5}" type="parTrans" cxnId="{F526B6BC-015A-4E60-B9F0-285B855812D7}">
      <dgm:prSet/>
      <dgm:spPr/>
      <dgm:t>
        <a:bodyPr/>
        <a:lstStyle/>
        <a:p>
          <a:endParaRPr lang="en-US" sz="2400"/>
        </a:p>
      </dgm:t>
    </dgm:pt>
    <dgm:pt modelId="{8E81930B-BC96-47F9-804D-393E420344FB}" type="sibTrans" cxnId="{F526B6BC-015A-4E60-B9F0-285B855812D7}">
      <dgm:prSet custT="1"/>
      <dgm:spPr/>
      <dgm:t>
        <a:bodyPr/>
        <a:lstStyle/>
        <a:p>
          <a:endParaRPr lang="en-US" sz="1050"/>
        </a:p>
      </dgm:t>
    </dgm:pt>
    <dgm:pt modelId="{F4C063F4-F80B-4F78-B982-3482F7A3FBBA}">
      <dgm:prSet phldrT="[文本]" custT="1"/>
      <dgm:spPr/>
      <dgm:t>
        <a:bodyPr/>
        <a:lstStyle/>
        <a:p>
          <a:r>
            <a:rPr lang="en-US" sz="1200" dirty="0"/>
            <a:t>Local Kernel (WinNT, Darwin, Linux) </a:t>
          </a:r>
          <a:br>
            <a:rPr lang="en-US" sz="1200" dirty="0"/>
          </a:br>
          <a:r>
            <a:rPr lang="en-US" sz="1200" dirty="0"/>
            <a:t>and System Applications (TCP/IP Stack)</a:t>
          </a:r>
        </a:p>
      </dgm:t>
    </dgm:pt>
    <dgm:pt modelId="{4148A4C1-336D-45F8-A806-85548CDA7E8B}" type="parTrans" cxnId="{DA042A4E-439D-46F0-9D4C-F8E1CB29A305}">
      <dgm:prSet/>
      <dgm:spPr/>
      <dgm:t>
        <a:bodyPr/>
        <a:lstStyle/>
        <a:p>
          <a:endParaRPr lang="en-US" sz="2400"/>
        </a:p>
      </dgm:t>
    </dgm:pt>
    <dgm:pt modelId="{1990620D-677D-443F-B26C-BEE71CDFA258}" type="sibTrans" cxnId="{DA042A4E-439D-46F0-9D4C-F8E1CB29A305}">
      <dgm:prSet/>
      <dgm:spPr/>
      <dgm:t>
        <a:bodyPr/>
        <a:lstStyle/>
        <a:p>
          <a:endParaRPr lang="en-US" sz="2400"/>
        </a:p>
      </dgm:t>
    </dgm:pt>
    <dgm:pt modelId="{9DE1983C-3BF7-41F7-929F-ADD3D9F2EC9C}">
      <dgm:prSet custT="1"/>
      <dgm:spPr/>
      <dgm:t>
        <a:bodyPr/>
        <a:lstStyle/>
        <a:p>
          <a:r>
            <a:rPr lang="en-US" sz="1800" dirty="0"/>
            <a:t>Shell</a:t>
          </a:r>
        </a:p>
      </dgm:t>
    </dgm:pt>
    <dgm:pt modelId="{8F1B8D3D-C6E2-45F3-906A-0E1139C67576}" type="parTrans" cxnId="{0F7AD07D-7742-4CA2-AFB2-7768430BB292}">
      <dgm:prSet/>
      <dgm:spPr/>
      <dgm:t>
        <a:bodyPr/>
        <a:lstStyle/>
        <a:p>
          <a:endParaRPr lang="en-US"/>
        </a:p>
      </dgm:t>
    </dgm:pt>
    <dgm:pt modelId="{815DA561-3D4E-4188-86C5-E54ED17CBCCA}" type="sibTrans" cxnId="{0F7AD07D-7742-4CA2-AFB2-7768430BB292}">
      <dgm:prSet/>
      <dgm:spPr/>
      <dgm:t>
        <a:bodyPr/>
        <a:lstStyle/>
        <a:p>
          <a:endParaRPr lang="en-US"/>
        </a:p>
      </dgm:t>
    </dgm:pt>
    <dgm:pt modelId="{A1C2A106-A6C4-4380-B4C5-28F20A3F5AAC}" type="pres">
      <dgm:prSet presAssocID="{26BEFD96-02C8-406D-AC80-40E0B853A71D}" presName="Name0" presStyleCnt="0">
        <dgm:presLayoutVars>
          <dgm:dir/>
          <dgm:resizeHandles val="exact"/>
        </dgm:presLayoutVars>
      </dgm:prSet>
      <dgm:spPr/>
    </dgm:pt>
    <dgm:pt modelId="{90D32736-F0F2-48BB-AA2B-777075E0A55C}" type="pres">
      <dgm:prSet presAssocID="{7402EDD0-8034-4A02-9D50-D2D179A8950F}" presName="node" presStyleLbl="node1" presStyleIdx="0" presStyleCnt="3" custScaleX="211286" custScaleY="94029">
        <dgm:presLayoutVars>
          <dgm:bulletEnabled val="1"/>
        </dgm:presLayoutVars>
      </dgm:prSet>
      <dgm:spPr/>
    </dgm:pt>
    <dgm:pt modelId="{B27D03DE-084A-42A3-9270-4221EE7CEFDD}" type="pres">
      <dgm:prSet presAssocID="{8E81930B-BC96-47F9-804D-393E420344FB}" presName="sibTrans" presStyleLbl="sibTrans2D1" presStyleIdx="0" presStyleCnt="2"/>
      <dgm:spPr/>
    </dgm:pt>
    <dgm:pt modelId="{6CF5BB71-3F33-4919-B31D-D02502757DDB}" type="pres">
      <dgm:prSet presAssocID="{8E81930B-BC96-47F9-804D-393E420344FB}" presName="connectorText" presStyleLbl="sibTrans2D1" presStyleIdx="0" presStyleCnt="2"/>
      <dgm:spPr/>
    </dgm:pt>
    <dgm:pt modelId="{BFEC7687-F38A-43C8-B981-7462472AFADB}" type="pres">
      <dgm:prSet presAssocID="{9DE1983C-3BF7-41F7-929F-ADD3D9F2EC9C}" presName="node" presStyleLbl="node1" presStyleIdx="1" presStyleCnt="3">
        <dgm:presLayoutVars>
          <dgm:bulletEnabled val="1"/>
        </dgm:presLayoutVars>
      </dgm:prSet>
      <dgm:spPr/>
    </dgm:pt>
    <dgm:pt modelId="{69863A7B-CCFD-46A8-9A46-3D0F4C2590E4}" type="pres">
      <dgm:prSet presAssocID="{815DA561-3D4E-4188-86C5-E54ED17CBCCA}" presName="sibTrans" presStyleLbl="sibTrans2D1" presStyleIdx="1" presStyleCnt="2"/>
      <dgm:spPr/>
    </dgm:pt>
    <dgm:pt modelId="{BB901D0D-A034-4C62-A54A-784EDA66F5A7}" type="pres">
      <dgm:prSet presAssocID="{815DA561-3D4E-4188-86C5-E54ED17CBCCA}" presName="connectorText" presStyleLbl="sibTrans2D1" presStyleIdx="1" presStyleCnt="2"/>
      <dgm:spPr/>
    </dgm:pt>
    <dgm:pt modelId="{BCC1E0EF-5EAA-4177-AAA3-709D5A08E9EC}" type="pres">
      <dgm:prSet presAssocID="{F4C063F4-F80B-4F78-B982-3482F7A3FBBA}" presName="node" presStyleLbl="node1" presStyleIdx="2" presStyleCnt="3" custScaleX="176475" custScaleY="166945" custLinFactNeighborX="465">
        <dgm:presLayoutVars>
          <dgm:bulletEnabled val="1"/>
        </dgm:presLayoutVars>
      </dgm:prSet>
      <dgm:spPr/>
    </dgm:pt>
  </dgm:ptLst>
  <dgm:cxnLst>
    <dgm:cxn modelId="{B253CA1B-4CF6-4F4A-87FF-12A7E9F9A2E9}" type="presOf" srcId="{26BEFD96-02C8-406D-AC80-40E0B853A71D}" destId="{A1C2A106-A6C4-4380-B4C5-28F20A3F5AAC}" srcOrd="0" destOrd="0" presId="urn:microsoft.com/office/officeart/2005/8/layout/process1"/>
    <dgm:cxn modelId="{4A869430-1F27-46CF-9E07-999EB5F28DE4}" type="presOf" srcId="{7402EDD0-8034-4A02-9D50-D2D179A8950F}" destId="{90D32736-F0F2-48BB-AA2B-777075E0A55C}" srcOrd="0" destOrd="0" presId="urn:microsoft.com/office/officeart/2005/8/layout/process1"/>
    <dgm:cxn modelId="{A9A0DF32-8C44-45F6-A3B5-FB8ED430FB71}" type="presOf" srcId="{F4C063F4-F80B-4F78-B982-3482F7A3FBBA}" destId="{BCC1E0EF-5EAA-4177-AAA3-709D5A08E9EC}" srcOrd="0" destOrd="0" presId="urn:microsoft.com/office/officeart/2005/8/layout/process1"/>
    <dgm:cxn modelId="{1CA0A03A-4831-438C-BD5F-148D4BA14086}" type="presOf" srcId="{8E81930B-BC96-47F9-804D-393E420344FB}" destId="{6CF5BB71-3F33-4919-B31D-D02502757DDB}" srcOrd="1" destOrd="0" presId="urn:microsoft.com/office/officeart/2005/8/layout/process1"/>
    <dgm:cxn modelId="{34728964-DD91-4005-AE78-CE2C2D625F65}" type="presOf" srcId="{9DE1983C-3BF7-41F7-929F-ADD3D9F2EC9C}" destId="{BFEC7687-F38A-43C8-B981-7462472AFADB}" srcOrd="0" destOrd="0" presId="urn:microsoft.com/office/officeart/2005/8/layout/process1"/>
    <dgm:cxn modelId="{EC39434C-79FA-4A04-B371-4845675A0EF3}" type="presOf" srcId="{815DA561-3D4E-4188-86C5-E54ED17CBCCA}" destId="{BB901D0D-A034-4C62-A54A-784EDA66F5A7}" srcOrd="1" destOrd="0" presId="urn:microsoft.com/office/officeart/2005/8/layout/process1"/>
    <dgm:cxn modelId="{DA042A4E-439D-46F0-9D4C-F8E1CB29A305}" srcId="{26BEFD96-02C8-406D-AC80-40E0B853A71D}" destId="{F4C063F4-F80B-4F78-B982-3482F7A3FBBA}" srcOrd="2" destOrd="0" parTransId="{4148A4C1-336D-45F8-A806-85548CDA7E8B}" sibTransId="{1990620D-677D-443F-B26C-BEE71CDFA258}"/>
    <dgm:cxn modelId="{0F7AD07D-7742-4CA2-AFB2-7768430BB292}" srcId="{26BEFD96-02C8-406D-AC80-40E0B853A71D}" destId="{9DE1983C-3BF7-41F7-929F-ADD3D9F2EC9C}" srcOrd="1" destOrd="0" parTransId="{8F1B8D3D-C6E2-45F3-906A-0E1139C67576}" sibTransId="{815DA561-3D4E-4188-86C5-E54ED17CBCCA}"/>
    <dgm:cxn modelId="{5E5D78AC-CC94-45E1-95DC-7DD92D9CE2AB}" type="presOf" srcId="{815DA561-3D4E-4188-86C5-E54ED17CBCCA}" destId="{69863A7B-CCFD-46A8-9A46-3D0F4C2590E4}" srcOrd="0" destOrd="0" presId="urn:microsoft.com/office/officeart/2005/8/layout/process1"/>
    <dgm:cxn modelId="{F526B6BC-015A-4E60-B9F0-285B855812D7}" srcId="{26BEFD96-02C8-406D-AC80-40E0B853A71D}" destId="{7402EDD0-8034-4A02-9D50-D2D179A8950F}" srcOrd="0" destOrd="0" parTransId="{52ED251E-1F2D-463F-9C8C-C43B96C1EBE5}" sibTransId="{8E81930B-BC96-47F9-804D-393E420344FB}"/>
    <dgm:cxn modelId="{1E4256D8-070C-4A8B-8EDD-E9E757C64D79}" type="presOf" srcId="{8E81930B-BC96-47F9-804D-393E420344FB}" destId="{B27D03DE-084A-42A3-9270-4221EE7CEFDD}" srcOrd="0" destOrd="0" presId="urn:microsoft.com/office/officeart/2005/8/layout/process1"/>
    <dgm:cxn modelId="{DA95787C-E7AC-4E4C-992C-11E6C3DC7593}" type="presParOf" srcId="{A1C2A106-A6C4-4380-B4C5-28F20A3F5AAC}" destId="{90D32736-F0F2-48BB-AA2B-777075E0A55C}" srcOrd="0" destOrd="0" presId="urn:microsoft.com/office/officeart/2005/8/layout/process1"/>
    <dgm:cxn modelId="{8773DD6F-B3A4-4845-858C-D66D51853E9A}" type="presParOf" srcId="{A1C2A106-A6C4-4380-B4C5-28F20A3F5AAC}" destId="{B27D03DE-084A-42A3-9270-4221EE7CEFDD}" srcOrd="1" destOrd="0" presId="urn:microsoft.com/office/officeart/2005/8/layout/process1"/>
    <dgm:cxn modelId="{ADA01E13-E78E-4799-B28B-4F0EC2AD538B}" type="presParOf" srcId="{B27D03DE-084A-42A3-9270-4221EE7CEFDD}" destId="{6CF5BB71-3F33-4919-B31D-D02502757DDB}" srcOrd="0" destOrd="0" presId="urn:microsoft.com/office/officeart/2005/8/layout/process1"/>
    <dgm:cxn modelId="{6E5C5890-5AF7-4B7A-9361-181E81FE54A5}" type="presParOf" srcId="{A1C2A106-A6C4-4380-B4C5-28F20A3F5AAC}" destId="{BFEC7687-F38A-43C8-B981-7462472AFADB}" srcOrd="2" destOrd="0" presId="urn:microsoft.com/office/officeart/2005/8/layout/process1"/>
    <dgm:cxn modelId="{66C0251B-2C02-4C64-986C-FEAD0DA11D8A}" type="presParOf" srcId="{A1C2A106-A6C4-4380-B4C5-28F20A3F5AAC}" destId="{69863A7B-CCFD-46A8-9A46-3D0F4C2590E4}" srcOrd="3" destOrd="0" presId="urn:microsoft.com/office/officeart/2005/8/layout/process1"/>
    <dgm:cxn modelId="{D6773FF0-BCE9-492D-B88F-632A2532ED60}" type="presParOf" srcId="{69863A7B-CCFD-46A8-9A46-3D0F4C2590E4}" destId="{BB901D0D-A034-4C62-A54A-784EDA66F5A7}" srcOrd="0" destOrd="0" presId="urn:microsoft.com/office/officeart/2005/8/layout/process1"/>
    <dgm:cxn modelId="{42ED4E7C-538A-45F8-84A9-0954CA3EDC68}" type="presParOf" srcId="{A1C2A106-A6C4-4380-B4C5-28F20A3F5AAC}" destId="{BCC1E0EF-5EAA-4177-AAA3-709D5A08E9E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08CEF4-6F5D-4550-A56A-D03827F8A010}">
      <dsp:nvSpPr>
        <dsp:cNvPr id="0" name=""/>
        <dsp:cNvSpPr/>
      </dsp:nvSpPr>
      <dsp:spPr>
        <a:xfrm>
          <a:off x="2781" y="0"/>
          <a:ext cx="2130202" cy="11747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Kernel (Linux, BSD) </a:t>
          </a:r>
          <a:br>
            <a:rPr lang="en-US" sz="1200" kern="1200" dirty="0"/>
          </a:br>
          <a:r>
            <a:rPr lang="en-US" sz="1200" kern="1200" dirty="0"/>
            <a:t>&amp; System Applications (TCP/IP Stack)</a:t>
          </a:r>
        </a:p>
      </dsp:txBody>
      <dsp:txXfrm>
        <a:off x="37187" y="34406"/>
        <a:ext cx="2061390" cy="1105898"/>
      </dsp:txXfrm>
    </dsp:sp>
    <dsp:sp modelId="{25264CC4-331D-4A99-8F16-DE1D762354FE}">
      <dsp:nvSpPr>
        <dsp:cNvPr id="0" name=""/>
        <dsp:cNvSpPr/>
      </dsp:nvSpPr>
      <dsp:spPr>
        <a:xfrm>
          <a:off x="2206968" y="495613"/>
          <a:ext cx="156847" cy="1834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/>
        </a:p>
      </dsp:txBody>
      <dsp:txXfrm>
        <a:off x="2206968" y="532309"/>
        <a:ext cx="109793" cy="110090"/>
      </dsp:txXfrm>
    </dsp:sp>
    <dsp:sp modelId="{3AA3E21B-628E-48E2-A430-185497532500}">
      <dsp:nvSpPr>
        <dsp:cNvPr id="0" name=""/>
        <dsp:cNvSpPr/>
      </dsp:nvSpPr>
      <dsp:spPr>
        <a:xfrm>
          <a:off x="2428923" y="0"/>
          <a:ext cx="739848" cy="11747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Shell</a:t>
          </a:r>
        </a:p>
      </dsp:txBody>
      <dsp:txXfrm>
        <a:off x="2450592" y="21669"/>
        <a:ext cx="696510" cy="1131372"/>
      </dsp:txXfrm>
    </dsp:sp>
    <dsp:sp modelId="{7793D9E6-0B08-475C-818C-D0FFFD3CB121}">
      <dsp:nvSpPr>
        <dsp:cNvPr id="0" name=""/>
        <dsp:cNvSpPr/>
      </dsp:nvSpPr>
      <dsp:spPr>
        <a:xfrm>
          <a:off x="3243452" y="495613"/>
          <a:ext cx="158322" cy="1834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shade val="90000"/>
                <a:hueOff val="350915"/>
                <a:satOff val="-3215"/>
                <a:lumOff val="277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90000"/>
                <a:hueOff val="350915"/>
                <a:satOff val="-3215"/>
                <a:lumOff val="277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90000"/>
                <a:hueOff val="350915"/>
                <a:satOff val="-3215"/>
                <a:lumOff val="277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/>
        </a:p>
      </dsp:txBody>
      <dsp:txXfrm>
        <a:off x="3243452" y="532309"/>
        <a:ext cx="110825" cy="110090"/>
      </dsp:txXfrm>
    </dsp:sp>
    <dsp:sp modelId="{E334843C-1881-46F8-92DC-6E33F702FC5A}">
      <dsp:nvSpPr>
        <dsp:cNvPr id="0" name=""/>
        <dsp:cNvSpPr/>
      </dsp:nvSpPr>
      <dsp:spPr>
        <a:xfrm>
          <a:off x="3467492" y="0"/>
          <a:ext cx="1854231" cy="11747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Kernel (Linux, BSD) </a:t>
          </a:r>
          <a:br>
            <a:rPr lang="en-US" sz="1200" kern="1200" dirty="0"/>
          </a:br>
          <a:r>
            <a:rPr lang="en-US" sz="1200" kern="1200" dirty="0"/>
            <a:t>&amp; System Applications (GCC, </a:t>
          </a:r>
          <a:r>
            <a:rPr lang="en-US" sz="1200" kern="1200" dirty="0" err="1"/>
            <a:t>ld</a:t>
          </a:r>
          <a:r>
            <a:rPr lang="en-US" sz="1200" kern="1200" dirty="0"/>
            <a:t>, pbs)</a:t>
          </a:r>
        </a:p>
      </dsp:txBody>
      <dsp:txXfrm>
        <a:off x="3501898" y="34406"/>
        <a:ext cx="1785419" cy="11058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32736-F0F2-48BB-AA2B-777075E0A55C}">
      <dsp:nvSpPr>
        <dsp:cNvPr id="0" name=""/>
        <dsp:cNvSpPr/>
      </dsp:nvSpPr>
      <dsp:spPr>
        <a:xfrm>
          <a:off x="3670" y="609473"/>
          <a:ext cx="1734393" cy="92777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Terminal (Monitor/Keyboard)</a:t>
          </a:r>
        </a:p>
      </dsp:txBody>
      <dsp:txXfrm>
        <a:off x="30844" y="636647"/>
        <a:ext cx="1680045" cy="873430"/>
      </dsp:txXfrm>
    </dsp:sp>
    <dsp:sp modelId="{B27D03DE-084A-42A3-9270-4221EE7CEFDD}">
      <dsp:nvSpPr>
        <dsp:cNvPr id="0" name=""/>
        <dsp:cNvSpPr/>
      </dsp:nvSpPr>
      <dsp:spPr>
        <a:xfrm>
          <a:off x="1820151" y="971574"/>
          <a:ext cx="174025" cy="2035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/>
        </a:p>
      </dsp:txBody>
      <dsp:txXfrm>
        <a:off x="1820151" y="1012289"/>
        <a:ext cx="121818" cy="122146"/>
      </dsp:txXfrm>
    </dsp:sp>
    <dsp:sp modelId="{BFEC7687-F38A-43C8-B981-7462472AFADB}">
      <dsp:nvSpPr>
        <dsp:cNvPr id="0" name=""/>
        <dsp:cNvSpPr/>
      </dsp:nvSpPr>
      <dsp:spPr>
        <a:xfrm>
          <a:off x="2066413" y="580015"/>
          <a:ext cx="820874" cy="98669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Shell</a:t>
          </a:r>
        </a:p>
      </dsp:txBody>
      <dsp:txXfrm>
        <a:off x="2090456" y="604058"/>
        <a:ext cx="772788" cy="938607"/>
      </dsp:txXfrm>
    </dsp:sp>
    <dsp:sp modelId="{69863A7B-CCFD-46A8-9A46-3D0F4C2590E4}">
      <dsp:nvSpPr>
        <dsp:cNvPr id="0" name=""/>
        <dsp:cNvSpPr/>
      </dsp:nvSpPr>
      <dsp:spPr>
        <a:xfrm>
          <a:off x="2969757" y="971574"/>
          <a:ext cx="174834" cy="2035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415426"/>
            <a:satOff val="-8871"/>
            <a:lumOff val="331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969757" y="1012289"/>
        <a:ext cx="122384" cy="122146"/>
      </dsp:txXfrm>
    </dsp:sp>
    <dsp:sp modelId="{BCC1E0EF-5EAA-4177-AAA3-709D5A08E9EC}">
      <dsp:nvSpPr>
        <dsp:cNvPr id="0" name=""/>
        <dsp:cNvSpPr/>
      </dsp:nvSpPr>
      <dsp:spPr>
        <a:xfrm>
          <a:off x="3217164" y="249744"/>
          <a:ext cx="1448638" cy="164723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Local Kernel (WinNT, Darwin, Linux) </a:t>
          </a:r>
          <a:br>
            <a:rPr lang="en-US" sz="1200" kern="1200" dirty="0"/>
          </a:br>
          <a:r>
            <a:rPr lang="en-US" sz="1200" kern="1200" dirty="0"/>
            <a:t>and System Applications (TCP/IP Stack)</a:t>
          </a:r>
        </a:p>
      </dsp:txBody>
      <dsp:txXfrm>
        <a:off x="3259593" y="292173"/>
        <a:ext cx="1363780" cy="1562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9430B-5E97-43BB-9662-6F75C6C486EE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10E9D-392E-47BD-8F19-1E2471525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9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10E9D-392E-47BD-8F19-1E24715252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72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0CDDE-3559-4544-B4DD-CEFED13BB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6FAA1D-7E3A-4FC0-937B-90F52FF00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64F59A-F745-4DEE-9D87-C7550549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7E2A-270B-4B1B-9634-84DD09F1D7F3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A06937-0F5C-474B-90B2-BECE1A0A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9D5422-F093-485C-A7C9-2E28E44A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D95-47BD-4825-9279-E9C5A689C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2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5710A-E10A-40C8-A155-C94A981B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50F746-5CDB-49DE-8047-C7A80A1B5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BB9E46-30CF-4CD0-9CB4-91B348A7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7E2A-270B-4B1B-9634-84DD09F1D7F3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8597F-9694-49E9-BE98-4B6D0603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7B0B57-F468-449C-9ADF-0798CAA2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D95-47BD-4825-9279-E9C5A689C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8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C648D0-CC56-4275-8CD1-2271B94C2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B456E5-9036-46DE-99B8-6299CEEEC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0F472-AA26-46C0-944F-65385AA4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7E2A-270B-4B1B-9634-84DD09F1D7F3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64632-C44B-4AD6-B2A3-A9E48063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4FF13-8CA7-4BEC-9D8F-FE0BF213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D95-47BD-4825-9279-E9C5A689C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B2ABB-3B4F-4E19-B895-83ED4184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837372-B1E5-4050-92B6-0892ECF05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BBA8C-5D73-40AE-A526-01E8A9CF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7E2A-270B-4B1B-9634-84DD09F1D7F3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37C3B-BBD2-4FE1-98DF-A37ED0A8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89FEF0-FDFF-47D3-9792-48F7871B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D95-47BD-4825-9279-E9C5A689C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1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68615-AECD-4A9C-B1A8-D5CBDB8D5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06739F-D235-4F2C-ACD6-6F0E0321E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4F9040-F788-4BC2-BE8A-2CF2DB68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7E2A-270B-4B1B-9634-84DD09F1D7F3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37890-780D-4137-BE99-EEB0698A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4B151-C4F4-4CA1-B347-73BAE4698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D95-47BD-4825-9279-E9C5A689C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2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63049-2B3A-4E1F-9513-ED3B4D8E3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4452D3-BA39-4F08-8473-ED62E0C2D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12B4E2-0248-446F-9A20-4323EAE7D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4232BB-2073-4381-8C2D-B9717EC3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7E2A-270B-4B1B-9634-84DD09F1D7F3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7C2E3F-0D18-4E4B-9CD9-A9B755C90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6B78A1-DF41-415D-B658-5058292B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D95-47BD-4825-9279-E9C5A689C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2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2A984-726B-4D03-9D35-C289587A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3CB2E1-1A53-44C3-8999-9B4A9FFAF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1FF1E4-572C-495C-B8A9-63A7E87EC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4BADA6-3E8B-43FA-9ACB-CE803E375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F133BB-4CEC-4F22-A76A-FC7E8092C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20B457-B015-4A8A-867B-5CA0649E2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7E2A-270B-4B1B-9634-84DD09F1D7F3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39D5F7-1B7E-41A5-9439-97C618A6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F0CE41-59BD-4C36-A2EF-85AA6AE0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D95-47BD-4825-9279-E9C5A689C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4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6E797-39D2-429B-82F1-4407AE9E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2DB94C-D3AD-40D8-BD24-22230244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7E2A-270B-4B1B-9634-84DD09F1D7F3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91BAC5-2EB0-4EA5-8305-2C7E4970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32AF8B-1996-4F91-B8E7-732A0D82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D95-47BD-4825-9279-E9C5A689C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5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AF70FB-9271-484B-8391-68F1E019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7E2A-270B-4B1B-9634-84DD09F1D7F3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27EA62-4AA4-4B24-BEEE-A6D00380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6C57D3-8550-4CFE-928E-185A158C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D95-47BD-4825-9279-E9C5A689C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2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0F795-61C0-41B7-B7F6-6F197E525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80099-B886-428B-AAF5-873902720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5AE08C-4EAF-4C54-842C-F7207843B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62CE90-DA77-490C-A92A-22A6CF27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7E2A-270B-4B1B-9634-84DD09F1D7F3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4B80CB-DB17-4E71-956A-A53210269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E8E12A-F3AB-43FD-97CA-95640E8B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D95-47BD-4825-9279-E9C5A689C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3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EA488-72D2-4025-8D1C-DAEA0343C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B85C59-C279-4B11-A996-96151809B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C1B9E1-A50A-4CDE-ADDE-CCE5AB96E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6DD69A-1930-450C-9450-A01E389D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7E2A-270B-4B1B-9634-84DD09F1D7F3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EDED15-444E-40C4-9BD7-607FECAB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9B6A76-EC00-4149-94F4-8F472167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D95-47BD-4825-9279-E9C5A689C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0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A983FA-CF81-42E0-BEEF-0A108AB6C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960DFE-1B7D-44B7-B410-81C0F50DF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5EA169-DBC2-4FF8-B5D8-4BD9E65D5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C7E2A-270B-4B1B-9634-84DD09F1D7F3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5A221C-E3FF-4811-9C64-30CD7F006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0409C-D1A2-4120-ADC1-7314A3D99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E1D95-47BD-4825-9279-E9C5A689C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2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hubble@166.111.131.54:/home/hubble/repo-name/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ig.astro.tsinghua.edu.c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2.jpe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0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hubble@166.111.131.5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hubble@166.111.131.54:/home/hubb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hubble@166.111.131.54:/home/hubbl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hubble@166.111.131.54:/home/hubbl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863B8-480B-4DD8-A693-38CD5D962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7257" y="1174367"/>
            <a:ext cx="9717486" cy="2387600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AstroHammer</a:t>
            </a:r>
            <a:r>
              <a:rPr lang="en-US" sz="4000" b="1"/>
              <a:t> 1.3 </a:t>
            </a:r>
            <a:br>
              <a:rPr lang="en-US" sz="4000" b="1" dirty="0"/>
            </a:br>
            <a:r>
              <a:rPr lang="en-US" dirty="0"/>
              <a:t>Work on the Server Machines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07F56A-BA01-41BB-9DD0-A717C4EC4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Yangyao CHEN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B9F813-D6A7-4390-A4E0-E2686AD49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992" y="3319718"/>
            <a:ext cx="2856742" cy="347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9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2DB0D-B1DE-4FF7-8E3D-16E787CD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– sync your local code repo with remote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0D014-DE12-4A7D-BE95-55CDE40DA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Initialize and configure an “empty” git repo on </a:t>
            </a:r>
            <a:r>
              <a:rPr lang="en-US" altLang="zh-CN" dirty="0"/>
              <a:t>the</a:t>
            </a:r>
            <a:r>
              <a:rPr lang="en-US" dirty="0"/>
              <a:t> remote.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mkdir</a:t>
            </a:r>
            <a:r>
              <a:rPr lang="en-US" sz="1800" dirty="0">
                <a:latin typeface="Consolas" panose="020B0609020204030204" pitchFamily="49" charset="0"/>
              </a:rPr>
              <a:t> repo-name &amp;&amp; cd repo-name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git </a:t>
            </a:r>
            <a:r>
              <a:rPr lang="en-US" sz="1800" dirty="0" err="1">
                <a:latin typeface="Consolas" panose="020B0609020204030204" pitchFamily="49" charset="0"/>
              </a:rPr>
              <a:t>init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git config </a:t>
            </a:r>
            <a:r>
              <a:rPr lang="en-US" sz="1800" dirty="0" err="1">
                <a:latin typeface="Consolas" panose="020B0609020204030204" pitchFamily="49" charset="0"/>
              </a:rPr>
              <a:t>receive.denyCurrentBranch</a:t>
            </a:r>
            <a:r>
              <a:rPr lang="en-US" sz="1800" dirty="0">
                <a:latin typeface="Consolas" panose="020B0609020204030204" pitchFamily="49" charset="0"/>
              </a:rPr>
              <a:t> ignore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git config --bool </a:t>
            </a:r>
            <a:r>
              <a:rPr lang="en-US" sz="1800" dirty="0" err="1">
                <a:latin typeface="Consolas" panose="020B0609020204030204" pitchFamily="49" charset="0"/>
              </a:rPr>
              <a:t>receive.denyNonFastForward</a:t>
            </a:r>
            <a:r>
              <a:rPr lang="en-US" sz="1800" dirty="0">
                <a:latin typeface="Consolas" panose="020B0609020204030204" pitchFamily="49" charset="0"/>
              </a:rPr>
              <a:t> false</a:t>
            </a:r>
          </a:p>
          <a:p>
            <a:r>
              <a:rPr lang="en-US" dirty="0"/>
              <a:t>On the local: bind the remote repo to the local. Then make synchronization.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git remote add origin </a:t>
            </a:r>
            <a:r>
              <a:rPr lang="en-US" sz="1800" dirty="0">
                <a:latin typeface="Consolas" panose="020B0609020204030204" pitchFamily="49" charset="0"/>
                <a:hlinkClick r:id="rId2"/>
              </a:rPr>
              <a:t>hubble@166.111.131.54:/home/</a:t>
            </a:r>
            <a:r>
              <a:rPr lang="en-US" sz="1800" dirty="0" err="1">
                <a:latin typeface="Consolas" panose="020B0609020204030204" pitchFamily="49" charset="0"/>
                <a:hlinkClick r:id="rId2"/>
              </a:rPr>
              <a:t>hubble</a:t>
            </a:r>
            <a:r>
              <a:rPr lang="en-US" sz="1800" dirty="0">
                <a:latin typeface="Consolas" panose="020B0609020204030204" pitchFamily="49" charset="0"/>
                <a:hlinkClick r:id="rId2"/>
              </a:rPr>
              <a:t>/repo-name/.git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git push origin master</a:t>
            </a:r>
          </a:p>
          <a:p>
            <a:r>
              <a:rPr lang="en-US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remote,</a:t>
            </a:r>
            <a:r>
              <a:rPr lang="zh-CN" altLang="en-US" dirty="0"/>
              <a:t> </a:t>
            </a:r>
            <a:r>
              <a:rPr lang="en-US" altLang="zh-CN" dirty="0"/>
              <a:t>“reset” to see the changes:</a:t>
            </a:r>
            <a:endParaRPr lang="en-US" dirty="0"/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git reset --hard</a:t>
            </a:r>
          </a:p>
        </p:txBody>
      </p:sp>
    </p:spTree>
    <p:extLst>
      <p:ext uri="{BB962C8B-B14F-4D97-AF65-F5344CB8AC3E}">
        <p14:creationId xmlns:p14="http://schemas.microsoft.com/office/powerpoint/2010/main" val="362061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67782-D2FE-4D41-9B53-89A4371C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– Get from HTTP servers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5A0CC-E37A-417C-B61D-8BA3FB12E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web-page</a:t>
            </a:r>
          </a:p>
          <a:p>
            <a:pPr lvl="1"/>
            <a:r>
              <a:rPr lang="da-DK" dirty="0">
                <a:solidFill>
                  <a:schemeClr val="accent1"/>
                </a:solidFill>
                <a:latin typeface="Consolas" panose="020B0609020204030204" pitchFamily="49" charset="0"/>
              </a:rPr>
              <a:t>wget </a:t>
            </a:r>
            <a:r>
              <a:rPr lang="da-DK" dirty="0">
                <a:solidFill>
                  <a:schemeClr val="accent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https://lig.astro.tsinghua.edu.cn/</a:t>
            </a:r>
            <a:endParaRPr lang="da-DK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da-DK" dirty="0"/>
              <a:t>More options can be applied</a:t>
            </a:r>
          </a:p>
          <a:p>
            <a:pPr lvl="1"/>
            <a:r>
              <a:rPr lang="da-DK" dirty="0"/>
              <a:t>Recursive fetch.</a:t>
            </a:r>
          </a:p>
          <a:p>
            <a:pPr lvl="1"/>
            <a:r>
              <a:rPr lang="da-DK" dirty="0"/>
              <a:t>Filters.</a:t>
            </a:r>
          </a:p>
          <a:p>
            <a:pPr lvl="1"/>
            <a:r>
              <a:rPr lang="da-DK" dirty="0"/>
              <a:t>HTTP-password.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3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B3B5C-648D-4ACA-A00D-A336B40C5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BB3C8-C26B-4431-91E9-92200D23D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client-server Model</a:t>
            </a:r>
          </a:p>
          <a:p>
            <a:r>
              <a:rPr lang="en-US" dirty="0"/>
              <a:t>Establish the link through </a:t>
            </a:r>
            <a:r>
              <a:rPr lang="en-US" dirty="0" err="1"/>
              <a:t>ssh</a:t>
            </a:r>
            <a:endParaRPr lang="en-US" dirty="0"/>
          </a:p>
          <a:p>
            <a:r>
              <a:rPr lang="en-US" dirty="0"/>
              <a:t>Access Remote files</a:t>
            </a:r>
          </a:p>
          <a:p>
            <a:pPr lvl="1"/>
            <a:r>
              <a:rPr lang="en-US" dirty="0" err="1"/>
              <a:t>scp</a:t>
            </a:r>
            <a:endParaRPr lang="en-US" dirty="0"/>
          </a:p>
          <a:p>
            <a:pPr lvl="1"/>
            <a:r>
              <a:rPr lang="en-US" dirty="0" err="1"/>
              <a:t>rsync</a:t>
            </a:r>
            <a:endParaRPr lang="en-US" dirty="0"/>
          </a:p>
          <a:p>
            <a:pPr lvl="1"/>
            <a:r>
              <a:rPr lang="en-US" dirty="0" err="1"/>
              <a:t>sshfs</a:t>
            </a:r>
            <a:endParaRPr lang="en-US" dirty="0"/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 err="1"/>
              <a:t>wget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6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sometric Server On White Background 2183704 Vector Art at Vecteezy">
            <a:extLst>
              <a:ext uri="{FF2B5EF4-FFF2-40B4-BE49-F238E27FC236}">
                <a16:creationId xmlns:a16="http://schemas.microsoft.com/office/drawing/2014/main" id="{AEB0D4AE-2D4A-4891-9BC4-9EA04A782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724" y="2150386"/>
            <a:ext cx="2264332" cy="226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C72E258-B95D-43F9-A27B-CED8E48B7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Machines and Servers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D28D40-DCC9-4B65-870B-254B94421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client-server model when working on a server machine</a:t>
            </a:r>
          </a:p>
        </p:txBody>
      </p:sp>
      <p:pic>
        <p:nvPicPr>
          <p:cNvPr id="1026" name="Picture 2" descr="File:Desktop computer clipart - Yellow theme.svg - Wikimedia Commons">
            <a:extLst>
              <a:ext uri="{FF2B5EF4-FFF2-40B4-BE49-F238E27FC236}">
                <a16:creationId xmlns:a16="http://schemas.microsoft.com/office/drawing/2014/main" id="{24B01829-2DE2-4E9F-8332-A4E20EEC5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851" y="2580744"/>
            <a:ext cx="2038664" cy="147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E6355E93-EA93-406D-81C7-EEDF701659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4815995"/>
              </p:ext>
            </p:extLst>
          </p:nvPr>
        </p:nvGraphicFramePr>
        <p:xfrm>
          <a:off x="6639147" y="4311473"/>
          <a:ext cx="5321724" cy="1174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3A61903A-4E02-4813-8BA2-3025BFEEAB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5493748"/>
              </p:ext>
            </p:extLst>
          </p:nvPr>
        </p:nvGraphicFramePr>
        <p:xfrm>
          <a:off x="278552" y="3783220"/>
          <a:ext cx="4667947" cy="2146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8" name="箭头: 右 7">
            <a:extLst>
              <a:ext uri="{FF2B5EF4-FFF2-40B4-BE49-F238E27FC236}">
                <a16:creationId xmlns:a16="http://schemas.microsoft.com/office/drawing/2014/main" id="{BAEDB54B-0890-4718-893F-A873E917908A}"/>
              </a:ext>
            </a:extLst>
          </p:cNvPr>
          <p:cNvSpPr/>
          <p:nvPr/>
        </p:nvSpPr>
        <p:spPr>
          <a:xfrm>
            <a:off x="5069103" y="4784882"/>
            <a:ext cx="1447440" cy="27024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4A9B31-C7A7-4791-9CEB-B8C425674231}"/>
              </a:ext>
            </a:extLst>
          </p:cNvPr>
          <p:cNvSpPr txBox="1"/>
          <p:nvPr/>
        </p:nvSpPr>
        <p:spPr>
          <a:xfrm>
            <a:off x="5069103" y="4367651"/>
            <a:ext cx="135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Routers and 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ISP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FF374A-D251-4C02-A7CC-07FDD279CC9A}"/>
              </a:ext>
            </a:extLst>
          </p:cNvPr>
          <p:cNvSpPr txBox="1"/>
          <p:nvPr/>
        </p:nvSpPr>
        <p:spPr>
          <a:xfrm>
            <a:off x="6639147" y="5162602"/>
            <a:ext cx="112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ssh</a:t>
            </a:r>
            <a:r>
              <a:rPr lang="en-US" i="1" dirty="0">
                <a:solidFill>
                  <a:srgbClr val="FF0000"/>
                </a:solidFill>
              </a:rPr>
              <a:t> server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CAA22DE-D6F0-4CB6-A07F-99DDF5EFE935}"/>
              </a:ext>
            </a:extLst>
          </p:cNvPr>
          <p:cNvSpPr txBox="1"/>
          <p:nvPr/>
        </p:nvSpPr>
        <p:spPr>
          <a:xfrm>
            <a:off x="3953217" y="5316044"/>
            <a:ext cx="10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ssh</a:t>
            </a:r>
            <a:r>
              <a:rPr lang="en-US" i="1" dirty="0">
                <a:solidFill>
                  <a:srgbClr val="FF0000"/>
                </a:solidFill>
              </a:rPr>
              <a:t> client</a:t>
            </a: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7CC89DA0-36D2-4B0B-9F31-6B4AEACE872D}"/>
              </a:ext>
            </a:extLst>
          </p:cNvPr>
          <p:cNvSpPr/>
          <p:nvPr/>
        </p:nvSpPr>
        <p:spPr>
          <a:xfrm rot="16200000">
            <a:off x="4161929" y="2256424"/>
            <a:ext cx="468034" cy="704326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F44D0B-BBB2-4447-87EC-36B6D12309DB}"/>
              </a:ext>
            </a:extLst>
          </p:cNvPr>
          <p:cNvSpPr txBox="1"/>
          <p:nvPr/>
        </p:nvSpPr>
        <p:spPr>
          <a:xfrm>
            <a:off x="2176874" y="6069926"/>
            <a:ext cx="419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Terminal Simulator (i.e., a Virtual Terminal)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19210EC-F668-41ED-8735-4B2210F33FCA}"/>
              </a:ext>
            </a:extLst>
          </p:cNvPr>
          <p:cNvSpPr txBox="1"/>
          <p:nvPr/>
        </p:nvSpPr>
        <p:spPr>
          <a:xfrm>
            <a:off x="6516543" y="2947662"/>
            <a:ext cx="2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Server Machine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0F283C6-52CB-4D53-ADD0-49B3B20E7FE2}"/>
              </a:ext>
            </a:extLst>
          </p:cNvPr>
          <p:cNvSpPr txBox="1"/>
          <p:nvPr/>
        </p:nvSpPr>
        <p:spPr>
          <a:xfrm>
            <a:off x="3197599" y="2913220"/>
            <a:ext cx="2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Local Machine</a:t>
            </a:r>
          </a:p>
        </p:txBody>
      </p:sp>
    </p:spTree>
    <p:extLst>
      <p:ext uri="{BB962C8B-B14F-4D97-AF65-F5344CB8AC3E}">
        <p14:creationId xmlns:p14="http://schemas.microsoft.com/office/powerpoint/2010/main" val="19330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0744E-4E11-4C2F-8926-7B20CEE6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(Virtual) Terminal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14437-3380-4834-BB66-456A7E837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virtual terminal</a:t>
            </a:r>
          </a:p>
          <a:p>
            <a:pPr lvl="1"/>
            <a:r>
              <a:rPr lang="en-US" dirty="0"/>
              <a:t>Behaves like a local one, but you need first establish the link (</a:t>
            </a:r>
            <a:r>
              <a:rPr lang="en-US" dirty="0" err="1"/>
              <a:t>ssh</a:t>
            </a:r>
            <a:r>
              <a:rPr lang="en-US" dirty="0"/>
              <a:t> client-server pair).</a:t>
            </a:r>
          </a:p>
          <a:p>
            <a:pPr lvl="1"/>
            <a:r>
              <a:rPr lang="en-US" dirty="0"/>
              <a:t>Allows send commands directly to a remote shell</a:t>
            </a:r>
          </a:p>
          <a:p>
            <a:pPr lvl="1"/>
            <a:r>
              <a:rPr lang="en-US" dirty="0"/>
              <a:t>Does not provide a way of transferring data (except the commands).</a:t>
            </a:r>
          </a:p>
        </p:txBody>
      </p:sp>
    </p:spTree>
    <p:extLst>
      <p:ext uri="{BB962C8B-B14F-4D97-AF65-F5344CB8AC3E}">
        <p14:creationId xmlns:p14="http://schemas.microsoft.com/office/powerpoint/2010/main" val="191502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12FCE-7EA0-419E-A147-25A3B5A9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 the Link - </a:t>
            </a:r>
            <a:r>
              <a:rPr lang="en-US" dirty="0" err="1"/>
              <a:t>ssh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8D869-EA2F-4980-B27F-288525CCD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7858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Command</a:t>
            </a:r>
          </a:p>
          <a:p>
            <a:pPr lvl="1"/>
            <a:r>
              <a:rPr lang="en-US" altLang="zh-CN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ssh</a:t>
            </a:r>
            <a:r>
              <a:rPr lang="en-US" altLang="zh-CN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166.111.131.54</a:t>
            </a:r>
            <a:r>
              <a:rPr lang="en-US" altLang="zh-CN" sz="1800" dirty="0">
                <a:solidFill>
                  <a:schemeClr val="accent1"/>
                </a:solidFill>
              </a:rPr>
              <a:t> </a:t>
            </a:r>
            <a:r>
              <a:rPr lang="en-US" altLang="zh-CN" sz="1800" dirty="0"/>
              <a:t>=&gt; will be asked user-name passwd</a:t>
            </a:r>
          </a:p>
          <a:p>
            <a:pPr lvl="1"/>
            <a:r>
              <a:rPr lang="en-US" altLang="zh-CN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ssh</a:t>
            </a:r>
            <a:r>
              <a:rPr lang="en-US" altLang="zh-CN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hubble@166.111.131.54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/>
              <a:t>=&gt; will be asked passwd</a:t>
            </a:r>
          </a:p>
          <a:p>
            <a:pPr lvl="1"/>
            <a:r>
              <a:rPr lang="en-US" altLang="zh-CN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ssh</a:t>
            </a:r>
            <a:r>
              <a:rPr lang="en-US" altLang="zh-CN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-p 2333 </a:t>
            </a:r>
            <a:r>
              <a:rPr lang="en-US" altLang="zh-CN" sz="1800" dirty="0">
                <a:solidFill>
                  <a:schemeClr val="accent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hubble@166.111.131.54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/>
              <a:t>=&gt; using a specific port</a:t>
            </a:r>
            <a:endParaRPr lang="en-US" sz="1800" dirty="0"/>
          </a:p>
          <a:p>
            <a:r>
              <a:rPr lang="en-US" sz="2000" dirty="0"/>
              <a:t>Connect without a password</a:t>
            </a:r>
          </a:p>
          <a:p>
            <a:pPr lvl="1"/>
            <a:r>
              <a:rPr lang="en-US" sz="1800" dirty="0"/>
              <a:t>Generate a RSA key pair: </a:t>
            </a:r>
            <a:br>
              <a:rPr lang="en-US" sz="1800" dirty="0"/>
            </a:br>
            <a:r>
              <a:rPr lang="de-DE" sz="1800" dirty="0">
                <a:solidFill>
                  <a:schemeClr val="accent1"/>
                </a:solidFill>
                <a:latin typeface="Consolas" panose="020B0609020204030204" pitchFamily="49" charset="0"/>
              </a:rPr>
              <a:t>ssh-keygen -t rsa -C ‘hubble@cis.edu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’</a:t>
            </a:r>
            <a:endParaRPr lang="de-DE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1"/>
            <a:r>
              <a:rPr lang="de-DE" sz="1800" dirty="0"/>
              <a:t>Copy the PUBLIC key it to remote: </a:t>
            </a:r>
            <a:br>
              <a:rPr lang="de-DE" sz="1800" dirty="0"/>
            </a:br>
            <a:r>
              <a:rPr lang="de-DE" sz="1800" dirty="0">
                <a:solidFill>
                  <a:schemeClr val="accent1"/>
                </a:solidFill>
                <a:latin typeface="Consolas" panose="020B0609020204030204" pitchFamily="49" charset="0"/>
              </a:rPr>
              <a:t>ssh-copy-id -p 2333 -i ~/.ssh/id_rsa.pub hubble@166.111.131.54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D0555A-029C-4858-B6B8-6F3C8D9C7903}"/>
              </a:ext>
            </a:extLst>
          </p:cNvPr>
          <p:cNvSpPr txBox="1"/>
          <p:nvPr/>
        </p:nvSpPr>
        <p:spPr>
          <a:xfrm>
            <a:off x="3475587" y="4923615"/>
            <a:ext cx="4402988" cy="156966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localhost:/home/</a:t>
            </a:r>
            <a:r>
              <a:rPr lang="en-US" sz="1600" dirty="0" err="1">
                <a:latin typeface="Consolas" panose="020B0609020204030204" pitchFamily="49" charset="0"/>
              </a:rPr>
              <a:t>hubble</a:t>
            </a:r>
            <a:r>
              <a:rPr lang="en-US" sz="1600" dirty="0">
                <a:latin typeface="Consolas" panose="020B0609020204030204" pitchFamily="49" charset="0"/>
              </a:rPr>
              <a:t>/.</a:t>
            </a:r>
            <a:r>
              <a:rPr lang="en-US" sz="1600" dirty="0" err="1">
                <a:latin typeface="Consolas" panose="020B0609020204030204" pitchFamily="49" charset="0"/>
              </a:rPr>
              <a:t>ssh</a:t>
            </a:r>
            <a:r>
              <a:rPr lang="en-US" sz="1600" dirty="0">
                <a:latin typeface="Consolas" panose="020B0609020204030204" pitchFamily="49" charset="0"/>
              </a:rPr>
              <a:t>/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|- </a:t>
            </a:r>
            <a:r>
              <a:rPr lang="en-US" sz="1600" dirty="0" err="1">
                <a:latin typeface="Consolas" panose="020B0609020204030204" pitchFamily="49" charset="0"/>
              </a:rPr>
              <a:t>id_rsa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|- id_rsa.pub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166.111.131.54:/home/</a:t>
            </a:r>
            <a:r>
              <a:rPr lang="en-US" sz="1600" dirty="0" err="1">
                <a:latin typeface="Consolas" panose="020B0609020204030204" pitchFamily="49" charset="0"/>
              </a:rPr>
              <a:t>hubble</a:t>
            </a:r>
            <a:r>
              <a:rPr lang="en-US" sz="1600" dirty="0">
                <a:latin typeface="Consolas" panose="020B0609020204030204" pitchFamily="49" charset="0"/>
              </a:rPr>
              <a:t>/.</a:t>
            </a:r>
            <a:r>
              <a:rPr lang="en-US" sz="1600" dirty="0" err="1">
                <a:latin typeface="Consolas" panose="020B0609020204030204" pitchFamily="49" charset="0"/>
              </a:rPr>
              <a:t>ssh</a:t>
            </a:r>
            <a:r>
              <a:rPr lang="en-US" sz="1600" dirty="0">
                <a:latin typeface="Consolas" panose="020B0609020204030204" pitchFamily="49" charset="0"/>
              </a:rPr>
              <a:t>/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|- </a:t>
            </a:r>
            <a:r>
              <a:rPr lang="en-US" sz="1600" dirty="0" err="1">
                <a:latin typeface="Consolas" panose="020B0609020204030204" pitchFamily="49" charset="0"/>
              </a:rPr>
              <a:t>authorized_keys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23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A6BC7-C51E-4FD0-8DD6-924B9B18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files between the local and the remote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BF532-10EB-46F6-816F-2C6FD9E0C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scp</a:t>
            </a:r>
            <a:r>
              <a:rPr lang="en-US" dirty="0"/>
              <a:t> – quick and dirty copy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rsync</a:t>
            </a:r>
            <a:r>
              <a:rPr lang="en-US" dirty="0"/>
              <a:t> – synchronization</a:t>
            </a:r>
          </a:p>
          <a:p>
            <a:pPr lvl="1"/>
            <a:r>
              <a:rPr lang="en-US" dirty="0"/>
              <a:t>Check modification, copy only the changed files.</a:t>
            </a:r>
          </a:p>
          <a:p>
            <a:pPr lvl="1"/>
            <a:r>
              <a:rPr lang="en-US" dirty="0"/>
              <a:t>Good for large data file – stop and resume.</a:t>
            </a:r>
          </a:p>
          <a:p>
            <a:r>
              <a:rPr lang="en-US" dirty="0" err="1"/>
              <a:t>sshfs</a:t>
            </a:r>
            <a:r>
              <a:rPr lang="en-US" dirty="0"/>
              <a:t> – mount a remote file system to the local</a:t>
            </a:r>
          </a:p>
          <a:p>
            <a:pPr lvl="1"/>
            <a:r>
              <a:rPr lang="en-US" dirty="0"/>
              <a:t>Good for random access to a large amount of files.</a:t>
            </a:r>
          </a:p>
          <a:p>
            <a:pPr lvl="1"/>
            <a:r>
              <a:rPr lang="en-US" dirty="0"/>
              <a:t>R/W are automatically synchronized to the remote.</a:t>
            </a:r>
          </a:p>
          <a:p>
            <a:r>
              <a:rPr lang="en-US" dirty="0">
                <a:solidFill>
                  <a:schemeClr val="accent1"/>
                </a:solidFill>
              </a:rPr>
              <a:t>git</a:t>
            </a:r>
            <a:r>
              <a:rPr lang="en-US" dirty="0"/>
              <a:t> – version control (introduced in the Git section)</a:t>
            </a:r>
          </a:p>
          <a:p>
            <a:pPr lvl="1"/>
            <a:r>
              <a:rPr lang="en-US" dirty="0"/>
              <a:t>Most robust, but only good for plain text files.</a:t>
            </a:r>
          </a:p>
          <a:p>
            <a:r>
              <a:rPr lang="en-US" dirty="0" err="1"/>
              <a:t>wget</a:t>
            </a:r>
            <a:r>
              <a:rPr lang="en-US" dirty="0"/>
              <a:t> – Get from HTTP servers</a:t>
            </a:r>
          </a:p>
        </p:txBody>
      </p:sp>
    </p:spTree>
    <p:extLst>
      <p:ext uri="{BB962C8B-B14F-4D97-AF65-F5344CB8AC3E}">
        <p14:creationId xmlns:p14="http://schemas.microsoft.com/office/powerpoint/2010/main" val="5411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31178-BEB1-4F75-B9CB-167B7A5D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scp</a:t>
            </a:r>
            <a:r>
              <a:rPr lang="en-US" dirty="0"/>
              <a:t> – quick and dirty copy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9DD06F-C0FC-4D6F-AC13-751E86432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71783" cy="4351338"/>
          </a:xfrm>
        </p:spPr>
        <p:txBody>
          <a:bodyPr>
            <a:normAutofit/>
          </a:bodyPr>
          <a:lstStyle/>
          <a:p>
            <a:r>
              <a:rPr lang="en-US" sz="2000" dirty="0"/>
              <a:t>Copy between local and remote</a:t>
            </a:r>
          </a:p>
          <a:p>
            <a:pPr lvl="1"/>
            <a:r>
              <a:rPr lang="pt-BR" sz="1800" dirty="0">
                <a:solidFill>
                  <a:schemeClr val="accent1"/>
                </a:solidFill>
                <a:latin typeface="Consolas" panose="020B0609020204030204" pitchFamily="49" charset="0"/>
              </a:rPr>
              <a:t>scp –P 2333 -r foo </a:t>
            </a:r>
            <a:r>
              <a:rPr lang="pt-BR" sz="1800" dirty="0">
                <a:solidFill>
                  <a:schemeClr val="accent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hubble@166.111.131.54:/home/hubble</a:t>
            </a:r>
            <a:endParaRPr lang="pt-BR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800" dirty="0"/>
              <a:t>-r: recursive</a:t>
            </a:r>
          </a:p>
          <a:p>
            <a:pPr lvl="1"/>
            <a:r>
              <a:rPr lang="pt-BR" sz="1800" dirty="0"/>
              <a:t>-P: TCP port</a:t>
            </a:r>
          </a:p>
          <a:p>
            <a:r>
              <a:rPr lang="pt-BR" sz="2000" dirty="0"/>
              <a:t>Copy in the background</a:t>
            </a:r>
          </a:p>
          <a:p>
            <a:pPr lvl="1"/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scp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–P 2333 -r foo hubble@166.111.131.54:/home/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hubble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800" dirty="0"/>
              <a:t>Enter the password if asked.</a:t>
            </a:r>
          </a:p>
          <a:p>
            <a:pPr lvl="1"/>
            <a:r>
              <a:rPr lang="en-US" sz="1800" dirty="0"/>
              <a:t>Then press </a:t>
            </a:r>
            <a:r>
              <a:rPr lang="en-US" sz="1800" dirty="0" err="1"/>
              <a:t>Ctrl+Z</a:t>
            </a:r>
            <a:r>
              <a:rPr lang="en-US" sz="1800" dirty="0"/>
              <a:t> to stop </a:t>
            </a:r>
            <a:r>
              <a:rPr lang="en-US" sz="1800" dirty="0" err="1"/>
              <a:t>scp</a:t>
            </a:r>
            <a:r>
              <a:rPr lang="en-US" sz="1800" dirty="0"/>
              <a:t> and release the shell prompt.</a:t>
            </a:r>
          </a:p>
          <a:p>
            <a:pPr lvl="1"/>
            <a:r>
              <a:rPr lang="en-US" sz="1800" dirty="0" err="1">
                <a:solidFill>
                  <a:schemeClr val="accent1"/>
                </a:solidFill>
              </a:rPr>
              <a:t>bg</a:t>
            </a:r>
            <a:r>
              <a:rPr lang="en-US" sz="1800" dirty="0"/>
              <a:t> =&gt; put the task into background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080857A-A1EC-4968-BF55-4A455A9AFC28}"/>
              </a:ext>
            </a:extLst>
          </p:cNvPr>
          <p:cNvSpPr txBox="1"/>
          <p:nvPr/>
        </p:nvSpPr>
        <p:spPr>
          <a:xfrm>
            <a:off x="9187337" y="2421295"/>
            <a:ext cx="2067150" cy="92333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foo/</a:t>
            </a:r>
          </a:p>
          <a:p>
            <a:r>
              <a:rPr lang="en-US">
                <a:latin typeface="Consolas" panose="020B0609020204030204" pitchFamily="49" charset="0"/>
              </a:rPr>
              <a:t>  |- bar.txt</a:t>
            </a:r>
          </a:p>
          <a:p>
            <a:r>
              <a:rPr lang="en-US">
                <a:latin typeface="Consolas" panose="020B0609020204030204" pitchFamily="49" charset="0"/>
              </a:rPr>
              <a:t>  |- baz.py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77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E7BDC-3B93-4112-BC8E-EA119C72B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rsync</a:t>
            </a:r>
            <a:r>
              <a:rPr lang="en-US" dirty="0"/>
              <a:t> – synchronization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F28A7C-DEFF-4D94-9520-7E91B39B3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04792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Synchronize files between local and remote</a:t>
            </a:r>
          </a:p>
          <a:p>
            <a:pPr lvl="1"/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rsync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-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azP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foo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hubble@166.111.131.54:/home/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hubble</a:t>
            </a: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/>
              <a:t>-a: archive, recursive and keep meta info</a:t>
            </a:r>
          </a:p>
          <a:p>
            <a:pPr lvl="1"/>
            <a:r>
              <a:rPr lang="en-US" sz="1600" dirty="0"/>
              <a:t>-z: compress</a:t>
            </a:r>
          </a:p>
          <a:p>
            <a:pPr lvl="1"/>
            <a:r>
              <a:rPr lang="en-US" sz="1600" dirty="0"/>
              <a:t>-P: partial and progress</a:t>
            </a:r>
          </a:p>
          <a:p>
            <a:r>
              <a:rPr lang="en-US" sz="2000" dirty="0"/>
              <a:t>Ignore files</a:t>
            </a:r>
          </a:p>
          <a:p>
            <a:pPr lvl="1"/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rsync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-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azP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--exclude={'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bar.txt','baz.py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'} foo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hubble@166.111.131.54:/home/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hubble</a:t>
            </a: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rsync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-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azP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--exclude-from=rsync-excl.txt foo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hubble@166.111.131.54:/home/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hubble</a:t>
            </a: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2000" dirty="0"/>
              <a:t>Dry run (without actual data-transfer)</a:t>
            </a:r>
          </a:p>
          <a:p>
            <a:pPr lvl="1"/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rsync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-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azP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-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nv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foo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hubble@166.111.131.54:/home/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hubble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D4830E-3500-4FE7-9FC8-2801B36D124A}"/>
              </a:ext>
            </a:extLst>
          </p:cNvPr>
          <p:cNvSpPr txBox="1"/>
          <p:nvPr/>
        </p:nvSpPr>
        <p:spPr>
          <a:xfrm>
            <a:off x="8784307" y="1825625"/>
            <a:ext cx="2067150" cy="92333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foo/</a:t>
            </a:r>
          </a:p>
          <a:p>
            <a:r>
              <a:rPr lang="en-US" dirty="0">
                <a:latin typeface="Consolas" panose="020B0609020204030204" pitchFamily="49" charset="0"/>
              </a:rPr>
              <a:t>  |- bar.txt</a:t>
            </a:r>
          </a:p>
          <a:p>
            <a:r>
              <a:rPr lang="en-US" dirty="0">
                <a:latin typeface="Consolas" panose="020B0609020204030204" pitchFamily="49" charset="0"/>
              </a:rPr>
              <a:t>  |- baz.py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3095DA-2BBB-4856-AD11-A7BE1BBA63CA}"/>
              </a:ext>
            </a:extLst>
          </p:cNvPr>
          <p:cNvSpPr txBox="1"/>
          <p:nvPr/>
        </p:nvSpPr>
        <p:spPr>
          <a:xfrm>
            <a:off x="3258904" y="5035701"/>
            <a:ext cx="5356390" cy="138499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1"/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sz="1200" dirty="0"/>
              <a:t>sending incremental file list</a:t>
            </a:r>
          </a:p>
          <a:p>
            <a:r>
              <a:rPr lang="en-US" sz="1200" dirty="0"/>
              <a:t>foo/</a:t>
            </a:r>
          </a:p>
          <a:p>
            <a:r>
              <a:rPr lang="en-US" sz="1200" dirty="0"/>
              <a:t>foo/bar.txt</a:t>
            </a:r>
          </a:p>
          <a:p>
            <a:r>
              <a:rPr lang="en-US" sz="1200" dirty="0"/>
              <a:t>foo/baz.py</a:t>
            </a:r>
          </a:p>
          <a:p>
            <a:endParaRPr lang="en-US" sz="1200" dirty="0"/>
          </a:p>
          <a:p>
            <a:r>
              <a:rPr lang="en-US" sz="1200" dirty="0"/>
              <a:t>sent 122 bytes  received 55 bytes  354.00 bytes/sec</a:t>
            </a:r>
          </a:p>
          <a:p>
            <a:r>
              <a:rPr lang="en-US" sz="1200" dirty="0"/>
              <a:t>total size is 0  speedup is 0.00 (DRY RUN)</a:t>
            </a:r>
          </a:p>
        </p:txBody>
      </p:sp>
    </p:spTree>
    <p:extLst>
      <p:ext uri="{BB962C8B-B14F-4D97-AF65-F5344CB8AC3E}">
        <p14:creationId xmlns:p14="http://schemas.microsoft.com/office/powerpoint/2010/main" val="396844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657AA-84BC-493B-BA65-75B2F9A1D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sshfs</a:t>
            </a:r>
            <a:r>
              <a:rPr lang="en-US" sz="4000" dirty="0"/>
              <a:t> – mount a remote file system to the local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5C132-CF14-460D-B91A-40EEECE64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Mount a remote directory to a local one</a:t>
            </a:r>
          </a:p>
          <a:p>
            <a:pPr lvl="1"/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mkdir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  <a:latin typeface="Consolas" panose="020B0609020204030204" pitchFamily="49" charset="0"/>
              </a:rPr>
              <a:t>~/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tempdir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sudo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sshfs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-o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allow_other,IdentityFile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=/home/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edwin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/.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ssh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/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id_rsa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hubble@166.111.131.54:/home/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hubble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~/</a:t>
            </a:r>
            <a:r>
              <a:rPr lang="en-US" sz="1800" dirty="0" err="1">
                <a:solidFill>
                  <a:srgbClr val="FFC000"/>
                </a:solidFill>
                <a:latin typeface="Consolas" panose="020B0609020204030204" pitchFamily="49" charset="0"/>
              </a:rPr>
              <a:t>tempdir</a:t>
            </a:r>
            <a:endParaRPr lang="en-US" sz="18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sz="2400" dirty="0"/>
              <a:t>Un-mount</a:t>
            </a:r>
          </a:p>
          <a:p>
            <a:pPr lvl="1"/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sudo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umount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~/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tempdir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DDE0C7-C095-4FEB-BEC6-56ADC7E8A6AC}"/>
              </a:ext>
            </a:extLst>
          </p:cNvPr>
          <p:cNvSpPr txBox="1"/>
          <p:nvPr/>
        </p:nvSpPr>
        <p:spPr>
          <a:xfrm>
            <a:off x="6262123" y="4618455"/>
            <a:ext cx="5486400" cy="147732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hlinkClick r:id="rId2"/>
              </a:rPr>
              <a:t>hubble@166.111.131.54:/home/</a:t>
            </a:r>
            <a:r>
              <a:rPr lang="en-US" dirty="0" err="1">
                <a:latin typeface="Consolas" panose="020B0609020204030204" pitchFamily="49" charset="0"/>
                <a:hlinkClick r:id="rId2"/>
              </a:rPr>
              <a:t>hubble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/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|- .</a:t>
            </a:r>
            <a:r>
              <a:rPr lang="en-US" dirty="0" err="1">
                <a:latin typeface="Consolas" panose="020B0609020204030204" pitchFamily="49" charset="0"/>
              </a:rPr>
              <a:t>ssh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  <a:p>
            <a:r>
              <a:rPr lang="en-US" dirty="0">
                <a:latin typeface="Consolas" panose="020B0609020204030204" pitchFamily="49" charset="0"/>
              </a:rPr>
              <a:t>  |- .</a:t>
            </a:r>
            <a:r>
              <a:rPr lang="en-US" dirty="0" err="1">
                <a:latin typeface="Consolas" panose="020B0609020204030204" pitchFamily="49" charset="0"/>
              </a:rPr>
              <a:t>bashrc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|- soft/</a:t>
            </a:r>
          </a:p>
          <a:p>
            <a:r>
              <a:rPr lang="en-US" dirty="0">
                <a:latin typeface="Consolas" panose="020B0609020204030204" pitchFamily="49" charset="0"/>
              </a:rPr>
              <a:t>  |- data/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839C7348-8371-4ABE-8255-0EF69E209F9B}"/>
              </a:ext>
            </a:extLst>
          </p:cNvPr>
          <p:cNvSpPr/>
          <p:nvPr/>
        </p:nvSpPr>
        <p:spPr>
          <a:xfrm rot="10800000">
            <a:off x="4342315" y="5252382"/>
            <a:ext cx="1703124" cy="29902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8B8779-334B-451A-AA8F-E48D822C5C12}"/>
              </a:ext>
            </a:extLst>
          </p:cNvPr>
          <p:cNvSpPr txBox="1"/>
          <p:nvPr/>
        </p:nvSpPr>
        <p:spPr>
          <a:xfrm>
            <a:off x="390027" y="4618455"/>
            <a:ext cx="3822280" cy="147732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localhost:./</a:t>
            </a:r>
            <a:r>
              <a:rPr lang="en-US" dirty="0" err="1">
                <a:latin typeface="Consolas" panose="020B0609020204030204" pitchFamily="49" charset="0"/>
              </a:rPr>
              <a:t>tempdir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|- .</a:t>
            </a:r>
            <a:r>
              <a:rPr lang="en-US" dirty="0" err="1">
                <a:latin typeface="Consolas" panose="020B0609020204030204" pitchFamily="49" charset="0"/>
              </a:rPr>
              <a:t>ssh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  <a:p>
            <a:r>
              <a:rPr lang="en-US" dirty="0">
                <a:latin typeface="Consolas" panose="020B0609020204030204" pitchFamily="49" charset="0"/>
              </a:rPr>
              <a:t>  |- .</a:t>
            </a:r>
            <a:r>
              <a:rPr lang="en-US" dirty="0" err="1">
                <a:latin typeface="Consolas" panose="020B0609020204030204" pitchFamily="49" charset="0"/>
              </a:rPr>
              <a:t>bashrc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|- soft/</a:t>
            </a:r>
          </a:p>
          <a:p>
            <a:r>
              <a:rPr lang="en-US" dirty="0">
                <a:latin typeface="Consolas" panose="020B0609020204030204" pitchFamily="49" charset="0"/>
              </a:rPr>
              <a:t>  |- data/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DD8837-60B6-42A5-9167-CF55816E46FE}"/>
              </a:ext>
            </a:extLst>
          </p:cNvPr>
          <p:cNvSpPr txBox="1"/>
          <p:nvPr/>
        </p:nvSpPr>
        <p:spPr>
          <a:xfrm>
            <a:off x="4534983" y="4932779"/>
            <a:ext cx="159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sshfs</a:t>
            </a:r>
            <a:r>
              <a:rPr lang="en-US" dirty="0">
                <a:solidFill>
                  <a:schemeClr val="accent1"/>
                </a:solidFill>
              </a:rPr>
              <a:t> mounts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0B36459-5E13-4CCB-BD33-5D7E17E0C50B}"/>
              </a:ext>
            </a:extLst>
          </p:cNvPr>
          <p:cNvSpPr txBox="1"/>
          <p:nvPr/>
        </p:nvSpPr>
        <p:spPr>
          <a:xfrm>
            <a:off x="3072557" y="653514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6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855</Words>
  <Application>Microsoft Office PowerPoint</Application>
  <PresentationFormat>宽屏</PresentationFormat>
  <Paragraphs>126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主题​​</vt:lpstr>
      <vt:lpstr>AstroHammer 1.3  Work on the Server Machines</vt:lpstr>
      <vt:lpstr>TOC</vt:lpstr>
      <vt:lpstr>Server Machines and Servers</vt:lpstr>
      <vt:lpstr>The (Virtual) Terminal</vt:lpstr>
      <vt:lpstr>Establish the Link - ssh</vt:lpstr>
      <vt:lpstr>Move files between the local and the remote</vt:lpstr>
      <vt:lpstr>scp – quick and dirty copy</vt:lpstr>
      <vt:lpstr>rsync – synchronization</vt:lpstr>
      <vt:lpstr>sshfs – mount a remote file system to the local</vt:lpstr>
      <vt:lpstr>git – sync your local code repo with remote </vt:lpstr>
      <vt:lpstr>wget – Get from HTTP servers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AstroHammer 1.2  Document Your Project</dc:title>
  <dc:creator>陈洋遥</dc:creator>
  <cp:lastModifiedBy>陈 洋遥</cp:lastModifiedBy>
  <cp:revision>19</cp:revision>
  <dcterms:created xsi:type="dcterms:W3CDTF">2021-07-16T07:04:39Z</dcterms:created>
  <dcterms:modified xsi:type="dcterms:W3CDTF">2021-12-28T05:34:23Z</dcterms:modified>
</cp:coreProperties>
</file>