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28"/>
  </p:notesMasterIdLst>
  <p:sldIdLst>
    <p:sldId id="256" r:id="rId2"/>
    <p:sldId id="357" r:id="rId3"/>
    <p:sldId id="317" r:id="rId4"/>
    <p:sldId id="319" r:id="rId5"/>
    <p:sldId id="321" r:id="rId6"/>
    <p:sldId id="322" r:id="rId7"/>
    <p:sldId id="326" r:id="rId8"/>
    <p:sldId id="325" r:id="rId9"/>
    <p:sldId id="346" r:id="rId10"/>
    <p:sldId id="351" r:id="rId11"/>
    <p:sldId id="347" r:id="rId12"/>
    <p:sldId id="365" r:id="rId13"/>
    <p:sldId id="366" r:id="rId14"/>
    <p:sldId id="367" r:id="rId15"/>
    <p:sldId id="327" r:id="rId16"/>
    <p:sldId id="356" r:id="rId17"/>
    <p:sldId id="364" r:id="rId18"/>
    <p:sldId id="335" r:id="rId19"/>
    <p:sldId id="358" r:id="rId20"/>
    <p:sldId id="359" r:id="rId21"/>
    <p:sldId id="360" r:id="rId22"/>
    <p:sldId id="361" r:id="rId23"/>
    <p:sldId id="362" r:id="rId24"/>
    <p:sldId id="363" r:id="rId25"/>
    <p:sldId id="342" r:id="rId26"/>
    <p:sldId id="35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F72C68-4B37-4D3E-88E6-4EEC16F530B8}">
  <a:tblStyle styleId="{93F72C68-4B37-4D3E-88E6-4EEC16F530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奕 陳" userId="e77c38457a178476" providerId="LiveId" clId="{102DC6C6-9D59-422A-8FCD-D48BF1C56EED}"/>
    <pc:docChg chg="undo custSel addSld delSld modSld sldOrd">
      <pc:chgData name="奕 陳" userId="e77c38457a178476" providerId="LiveId" clId="{102DC6C6-9D59-422A-8FCD-D48BF1C56EED}" dt="2023-12-26T04:13:51.571" v="2438" actId="20577"/>
      <pc:docMkLst>
        <pc:docMk/>
      </pc:docMkLst>
      <pc:sldChg chg="addSp delSp modSp mod">
        <pc:chgData name="奕 陳" userId="e77c38457a178476" providerId="LiveId" clId="{102DC6C6-9D59-422A-8FCD-D48BF1C56EED}" dt="2023-12-25T19:13:18.661" v="898" actId="1076"/>
        <pc:sldMkLst>
          <pc:docMk/>
          <pc:sldMk cId="0" sldId="256"/>
        </pc:sldMkLst>
        <pc:spChg chg="add mod">
          <ac:chgData name="奕 陳" userId="e77c38457a178476" providerId="LiveId" clId="{102DC6C6-9D59-422A-8FCD-D48BF1C56EED}" dt="2023-12-25T19:13:18.661" v="898" actId="1076"/>
          <ac:spMkLst>
            <pc:docMk/>
            <pc:sldMk cId="0" sldId="256"/>
            <ac:spMk id="11" creationId="{248BECA7-A69B-47C8-B16C-D9306C5A4AA8}"/>
          </ac:spMkLst>
        </pc:spChg>
        <pc:spChg chg="del mod">
          <ac:chgData name="奕 陳" userId="e77c38457a178476" providerId="LiveId" clId="{102DC6C6-9D59-422A-8FCD-D48BF1C56EED}" dt="2023-12-25T19:11:47.244" v="775"/>
          <ac:spMkLst>
            <pc:docMk/>
            <pc:sldMk cId="0" sldId="256"/>
            <ac:spMk id="16" creationId="{D5EEA1C0-7552-4E39-A3E5-87D06F878A97}"/>
          </ac:spMkLst>
        </pc:spChg>
        <pc:spChg chg="del mod">
          <ac:chgData name="奕 陳" userId="e77c38457a178476" providerId="LiveId" clId="{102DC6C6-9D59-422A-8FCD-D48BF1C56EED}" dt="2023-12-25T19:12:40.966" v="821" actId="478"/>
          <ac:spMkLst>
            <pc:docMk/>
            <pc:sldMk cId="0" sldId="256"/>
            <ac:spMk id="17" creationId="{A87FBF9A-5BDB-42E1-8BC4-37C72C193DA1}"/>
          </ac:spMkLst>
        </pc:spChg>
      </pc:sldChg>
      <pc:sldChg chg="del">
        <pc:chgData name="奕 陳" userId="e77c38457a178476" providerId="LiveId" clId="{102DC6C6-9D59-422A-8FCD-D48BF1C56EED}" dt="2023-12-21T05:57:43.441" v="42" actId="47"/>
        <pc:sldMkLst>
          <pc:docMk/>
          <pc:sldMk cId="755967471" sldId="316"/>
        </pc:sldMkLst>
      </pc:sldChg>
      <pc:sldChg chg="addSp delSp modSp mod">
        <pc:chgData name="奕 陳" userId="e77c38457a178476" providerId="LiveId" clId="{102DC6C6-9D59-422A-8FCD-D48BF1C56EED}" dt="2023-12-26T03:46:02.382" v="2270"/>
        <pc:sldMkLst>
          <pc:docMk/>
          <pc:sldMk cId="1287564030" sldId="319"/>
        </pc:sldMkLst>
        <pc:spChg chg="add del mod">
          <ac:chgData name="奕 陳" userId="e77c38457a178476" providerId="LiveId" clId="{102DC6C6-9D59-422A-8FCD-D48BF1C56EED}" dt="2023-12-21T06:16:11.851" v="499" actId="478"/>
          <ac:spMkLst>
            <pc:docMk/>
            <pc:sldMk cId="1287564030" sldId="319"/>
            <ac:spMk id="7" creationId="{87752D19-5B59-4EA0-A1D3-FA0D9C573E15}"/>
          </ac:spMkLst>
        </pc:spChg>
        <pc:spChg chg="add mod">
          <ac:chgData name="奕 陳" userId="e77c38457a178476" providerId="LiveId" clId="{102DC6C6-9D59-422A-8FCD-D48BF1C56EED}" dt="2023-12-26T03:46:02.382" v="2270"/>
          <ac:spMkLst>
            <pc:docMk/>
            <pc:sldMk cId="1287564030" sldId="319"/>
            <ac:spMk id="8" creationId="{2C418B9B-2B9F-4030-96EC-9F2B1230B235}"/>
          </ac:spMkLst>
        </pc:spChg>
        <pc:spChg chg="del">
          <ac:chgData name="奕 陳" userId="e77c38457a178476" providerId="LiveId" clId="{102DC6C6-9D59-422A-8FCD-D48BF1C56EED}" dt="2023-12-21T06:13:24.262" v="392" actId="478"/>
          <ac:spMkLst>
            <pc:docMk/>
            <pc:sldMk cId="1287564030" sldId="319"/>
            <ac:spMk id="11" creationId="{AB32FA9C-F855-4570-BB89-6696BC44CEAB}"/>
          </ac:spMkLst>
        </pc:spChg>
      </pc:sldChg>
      <pc:sldChg chg="addSp delSp modSp mod">
        <pc:chgData name="奕 陳" userId="e77c38457a178476" providerId="LiveId" clId="{102DC6C6-9D59-422A-8FCD-D48BF1C56EED}" dt="2023-12-25T19:13:59.222" v="908" actId="404"/>
        <pc:sldMkLst>
          <pc:docMk/>
          <pc:sldMk cId="2660385256" sldId="321"/>
        </pc:sldMkLst>
        <pc:spChg chg="add mod">
          <ac:chgData name="奕 陳" userId="e77c38457a178476" providerId="LiveId" clId="{102DC6C6-9D59-422A-8FCD-D48BF1C56EED}" dt="2023-12-25T19:13:59.222" v="908" actId="404"/>
          <ac:spMkLst>
            <pc:docMk/>
            <pc:sldMk cId="2660385256" sldId="321"/>
            <ac:spMk id="7" creationId="{66305EEB-F938-45C3-9559-C311637DD18B}"/>
          </ac:spMkLst>
        </pc:spChg>
        <pc:picChg chg="del mod">
          <ac:chgData name="奕 陳" userId="e77c38457a178476" providerId="LiveId" clId="{102DC6C6-9D59-422A-8FCD-D48BF1C56EED}" dt="2023-12-21T06:17:10.571" v="509" actId="478"/>
          <ac:picMkLst>
            <pc:docMk/>
            <pc:sldMk cId="2660385256" sldId="321"/>
            <ac:picMk id="6" creationId="{C9430775-650B-47B2-A22A-B6F565D748B7}"/>
          </ac:picMkLst>
        </pc:picChg>
        <pc:picChg chg="del">
          <ac:chgData name="奕 陳" userId="e77c38457a178476" providerId="LiveId" clId="{102DC6C6-9D59-422A-8FCD-D48BF1C56EED}" dt="2023-12-21T06:17:10.571" v="509" actId="478"/>
          <ac:picMkLst>
            <pc:docMk/>
            <pc:sldMk cId="2660385256" sldId="321"/>
            <ac:picMk id="7" creationId="{2B377530-3A60-4995-ABE5-3B7C232D69CC}"/>
          </ac:picMkLst>
        </pc:picChg>
        <pc:picChg chg="del">
          <ac:chgData name="奕 陳" userId="e77c38457a178476" providerId="LiveId" clId="{102DC6C6-9D59-422A-8FCD-D48BF1C56EED}" dt="2023-12-21T06:17:10.571" v="509" actId="478"/>
          <ac:picMkLst>
            <pc:docMk/>
            <pc:sldMk cId="2660385256" sldId="321"/>
            <ac:picMk id="8" creationId="{74C99936-2700-4334-91F8-0C8772CA372C}"/>
          </ac:picMkLst>
        </pc:picChg>
        <pc:picChg chg="del">
          <ac:chgData name="奕 陳" userId="e77c38457a178476" providerId="LiveId" clId="{102DC6C6-9D59-422A-8FCD-D48BF1C56EED}" dt="2023-12-21T06:17:10.571" v="509" actId="478"/>
          <ac:picMkLst>
            <pc:docMk/>
            <pc:sldMk cId="2660385256" sldId="321"/>
            <ac:picMk id="9" creationId="{C5CD8ED3-6BD0-480B-8804-309172E29C8B}"/>
          </ac:picMkLst>
        </pc:picChg>
        <pc:picChg chg="del">
          <ac:chgData name="奕 陳" userId="e77c38457a178476" providerId="LiveId" clId="{102DC6C6-9D59-422A-8FCD-D48BF1C56EED}" dt="2023-12-21T06:17:10.571" v="509" actId="478"/>
          <ac:picMkLst>
            <pc:docMk/>
            <pc:sldMk cId="2660385256" sldId="321"/>
            <ac:picMk id="11" creationId="{8C61FBF5-BD7D-46CA-AC39-9FCF3B06AB5F}"/>
          </ac:picMkLst>
        </pc:picChg>
      </pc:sldChg>
      <pc:sldChg chg="addSp delSp modSp mod">
        <pc:chgData name="奕 陳" userId="e77c38457a178476" providerId="LiveId" clId="{102DC6C6-9D59-422A-8FCD-D48BF1C56EED}" dt="2023-12-25T19:14:11.592" v="911" actId="207"/>
        <pc:sldMkLst>
          <pc:docMk/>
          <pc:sldMk cId="3307758623" sldId="322"/>
        </pc:sldMkLst>
        <pc:spChg chg="add mod">
          <ac:chgData name="奕 陳" userId="e77c38457a178476" providerId="LiveId" clId="{102DC6C6-9D59-422A-8FCD-D48BF1C56EED}" dt="2023-12-25T19:14:11.592" v="911" actId="207"/>
          <ac:spMkLst>
            <pc:docMk/>
            <pc:sldMk cId="3307758623" sldId="322"/>
            <ac:spMk id="7" creationId="{1A7DBC36-AAFA-4F7E-A775-A738E8AEE120}"/>
          </ac:spMkLst>
        </pc:spChg>
        <pc:spChg chg="del">
          <ac:chgData name="奕 陳" userId="e77c38457a178476" providerId="LiveId" clId="{102DC6C6-9D59-422A-8FCD-D48BF1C56EED}" dt="2023-12-21T06:20:14.264" v="510" actId="478"/>
          <ac:spMkLst>
            <pc:docMk/>
            <pc:sldMk cId="3307758623" sldId="322"/>
            <ac:spMk id="8" creationId="{D254C1A5-46D9-4B56-B67A-E3C7E490A58E}"/>
          </ac:spMkLst>
        </pc:spChg>
        <pc:spChg chg="del mod">
          <ac:chgData name="奕 陳" userId="e77c38457a178476" providerId="LiveId" clId="{102DC6C6-9D59-422A-8FCD-D48BF1C56EED}" dt="2023-12-21T06:20:18.867" v="512" actId="478"/>
          <ac:spMkLst>
            <pc:docMk/>
            <pc:sldMk cId="3307758623" sldId="322"/>
            <ac:spMk id="9" creationId="{ABF938C8-619C-48A2-A700-2898703EA411}"/>
          </ac:spMkLst>
        </pc:spChg>
        <pc:spChg chg="add mod">
          <ac:chgData name="奕 陳" userId="e77c38457a178476" providerId="LiveId" clId="{102DC6C6-9D59-422A-8FCD-D48BF1C56EED}" dt="2023-12-25T19:14:07.470" v="909" actId="207"/>
          <ac:spMkLst>
            <pc:docMk/>
            <pc:sldMk cId="3307758623" sldId="322"/>
            <ac:spMk id="11" creationId="{ABDCB386-6420-4C0E-BB31-DE95C2A58FF7}"/>
          </ac:spMkLst>
        </pc:spChg>
        <pc:picChg chg="add mod">
          <ac:chgData name="奕 陳" userId="e77c38457a178476" providerId="LiveId" clId="{102DC6C6-9D59-422A-8FCD-D48BF1C56EED}" dt="2023-12-25T18:52:19.668" v="565" actId="1076"/>
          <ac:picMkLst>
            <pc:docMk/>
            <pc:sldMk cId="3307758623" sldId="322"/>
            <ac:picMk id="4" creationId="{69518945-23CB-44FA-A10B-DBDEA861DD94}"/>
          </ac:picMkLst>
        </pc:picChg>
      </pc:sldChg>
      <pc:sldChg chg="del">
        <pc:chgData name="奕 陳" userId="e77c38457a178476" providerId="LiveId" clId="{102DC6C6-9D59-422A-8FCD-D48BF1C56EED}" dt="2023-12-25T19:34:29.547" v="1465" actId="47"/>
        <pc:sldMkLst>
          <pc:docMk/>
          <pc:sldMk cId="1332689876" sldId="323"/>
        </pc:sldMkLst>
      </pc:sldChg>
      <pc:sldChg chg="addSp delSp modSp mod">
        <pc:chgData name="奕 陳" userId="e77c38457a178476" providerId="LiveId" clId="{102DC6C6-9D59-422A-8FCD-D48BF1C56EED}" dt="2023-12-26T03:55:40.745" v="2312"/>
        <pc:sldMkLst>
          <pc:docMk/>
          <pc:sldMk cId="3501072765" sldId="325"/>
        </pc:sldMkLst>
        <pc:spChg chg="mod">
          <ac:chgData name="奕 陳" userId="e77c38457a178476" providerId="LiveId" clId="{102DC6C6-9D59-422A-8FCD-D48BF1C56EED}" dt="2023-12-26T03:55:40.745" v="2312"/>
          <ac:spMkLst>
            <pc:docMk/>
            <pc:sldMk cId="3501072765" sldId="325"/>
            <ac:spMk id="8" creationId="{4ED392DE-02F2-411C-89C7-A8F87559548E}"/>
          </ac:spMkLst>
        </pc:spChg>
        <pc:picChg chg="add mod">
          <ac:chgData name="奕 陳" userId="e77c38457a178476" providerId="LiveId" clId="{102DC6C6-9D59-422A-8FCD-D48BF1C56EED}" dt="2023-12-26T03:55:23.238" v="2275" actId="1076"/>
          <ac:picMkLst>
            <pc:docMk/>
            <pc:sldMk cId="3501072765" sldId="325"/>
            <ac:picMk id="3" creationId="{4309D887-A590-4C68-91BF-F75A42FC22B5}"/>
          </ac:picMkLst>
        </pc:picChg>
        <pc:picChg chg="del">
          <ac:chgData name="奕 陳" userId="e77c38457a178476" providerId="LiveId" clId="{102DC6C6-9D59-422A-8FCD-D48BF1C56EED}" dt="2023-12-25T19:09:50.257" v="668" actId="478"/>
          <ac:picMkLst>
            <pc:docMk/>
            <pc:sldMk cId="3501072765" sldId="325"/>
            <ac:picMk id="6" creationId="{9BD50A2C-09BF-443D-9752-7307C02D6451}"/>
          </ac:picMkLst>
        </pc:picChg>
        <pc:picChg chg="add del mod">
          <ac:chgData name="奕 陳" userId="e77c38457a178476" providerId="LiveId" clId="{102DC6C6-9D59-422A-8FCD-D48BF1C56EED}" dt="2023-12-26T03:55:19.038" v="2271" actId="478"/>
          <ac:picMkLst>
            <pc:docMk/>
            <pc:sldMk cId="3501072765" sldId="325"/>
            <ac:picMk id="9" creationId="{11D7CC39-F746-47F8-B201-E9C1DAA46778}"/>
          </ac:picMkLst>
        </pc:picChg>
      </pc:sldChg>
      <pc:sldChg chg="modSp mod">
        <pc:chgData name="奕 陳" userId="e77c38457a178476" providerId="LiveId" clId="{102DC6C6-9D59-422A-8FCD-D48BF1C56EED}" dt="2023-12-25T19:09:22.450" v="667" actId="2711"/>
        <pc:sldMkLst>
          <pc:docMk/>
          <pc:sldMk cId="2261676848" sldId="326"/>
        </pc:sldMkLst>
        <pc:spChg chg="mod">
          <ac:chgData name="奕 陳" userId="e77c38457a178476" providerId="LiveId" clId="{102DC6C6-9D59-422A-8FCD-D48BF1C56EED}" dt="2023-12-25T19:09:07.974" v="664" actId="207"/>
          <ac:spMkLst>
            <pc:docMk/>
            <pc:sldMk cId="2261676848" sldId="326"/>
            <ac:spMk id="2" creationId="{D8107476-A6DB-4BB0-8974-76FD86FAA2E8}"/>
          </ac:spMkLst>
        </pc:spChg>
        <pc:spChg chg="mod">
          <ac:chgData name="奕 陳" userId="e77c38457a178476" providerId="LiveId" clId="{102DC6C6-9D59-422A-8FCD-D48BF1C56EED}" dt="2023-12-25T19:09:22.450" v="667" actId="2711"/>
          <ac:spMkLst>
            <pc:docMk/>
            <pc:sldMk cId="2261676848" sldId="326"/>
            <ac:spMk id="12" creationId="{2894D35D-BF53-41F9-8CD2-0C6BA334E6D1}"/>
          </ac:spMkLst>
        </pc:spChg>
      </pc:sldChg>
      <pc:sldChg chg="del">
        <pc:chgData name="奕 陳" userId="e77c38457a178476" providerId="LiveId" clId="{102DC6C6-9D59-422A-8FCD-D48BF1C56EED}" dt="2023-12-25T19:34:31.479" v="1466" actId="47"/>
        <pc:sldMkLst>
          <pc:docMk/>
          <pc:sldMk cId="4192352918" sldId="328"/>
        </pc:sldMkLst>
      </pc:sldChg>
      <pc:sldChg chg="del">
        <pc:chgData name="奕 陳" userId="e77c38457a178476" providerId="LiveId" clId="{102DC6C6-9D59-422A-8FCD-D48BF1C56EED}" dt="2023-12-25T19:34:32.738" v="1467" actId="47"/>
        <pc:sldMkLst>
          <pc:docMk/>
          <pc:sldMk cId="3337997947" sldId="332"/>
        </pc:sldMkLst>
      </pc:sldChg>
      <pc:sldChg chg="del">
        <pc:chgData name="奕 陳" userId="e77c38457a178476" providerId="LiveId" clId="{102DC6C6-9D59-422A-8FCD-D48BF1C56EED}" dt="2023-12-25T19:34:33.874" v="1468" actId="47"/>
        <pc:sldMkLst>
          <pc:docMk/>
          <pc:sldMk cId="3801939893" sldId="333"/>
        </pc:sldMkLst>
      </pc:sldChg>
      <pc:sldChg chg="del">
        <pc:chgData name="奕 陳" userId="e77c38457a178476" providerId="LiveId" clId="{102DC6C6-9D59-422A-8FCD-D48BF1C56EED}" dt="2023-12-25T19:34:34.708" v="1469" actId="47"/>
        <pc:sldMkLst>
          <pc:docMk/>
          <pc:sldMk cId="3742992449" sldId="334"/>
        </pc:sldMkLst>
      </pc:sldChg>
      <pc:sldChg chg="addSp delSp modSp add del mod">
        <pc:chgData name="奕 陳" userId="e77c38457a178476" providerId="LiveId" clId="{102DC6C6-9D59-422A-8FCD-D48BF1C56EED}" dt="2023-12-25T19:35:29.168" v="1485" actId="1076"/>
        <pc:sldMkLst>
          <pc:docMk/>
          <pc:sldMk cId="975656747" sldId="335"/>
        </pc:sldMkLst>
        <pc:spChg chg="mod">
          <ac:chgData name="奕 陳" userId="e77c38457a178476" providerId="LiveId" clId="{102DC6C6-9D59-422A-8FCD-D48BF1C56EED}" dt="2023-12-25T19:35:29.168" v="1485" actId="1076"/>
          <ac:spMkLst>
            <pc:docMk/>
            <pc:sldMk cId="975656747" sldId="335"/>
            <ac:spMk id="5" creationId="{2D1FC5A0-06B2-4351-BF02-BFEFA6E21EC5}"/>
          </ac:spMkLst>
        </pc:spChg>
        <pc:spChg chg="del">
          <ac:chgData name="奕 陳" userId="e77c38457a178476" providerId="LiveId" clId="{102DC6C6-9D59-422A-8FCD-D48BF1C56EED}" dt="2023-12-25T19:35:00.935" v="1479" actId="478"/>
          <ac:spMkLst>
            <pc:docMk/>
            <pc:sldMk cId="975656747" sldId="335"/>
            <ac:spMk id="7" creationId="{E0FCB0D4-E140-4676-B4D5-A781FF925D8A}"/>
          </ac:spMkLst>
        </pc:spChg>
        <pc:spChg chg="del">
          <ac:chgData name="奕 陳" userId="e77c38457a178476" providerId="LiveId" clId="{102DC6C6-9D59-422A-8FCD-D48BF1C56EED}" dt="2023-12-25T19:35:00.179" v="1478" actId="478"/>
          <ac:spMkLst>
            <pc:docMk/>
            <pc:sldMk cId="975656747" sldId="335"/>
            <ac:spMk id="8" creationId="{9E6993AD-B28F-47B4-84B6-D45C2F1E2F77}"/>
          </ac:spMkLst>
        </pc:spChg>
        <pc:picChg chg="del">
          <ac:chgData name="奕 陳" userId="e77c38457a178476" providerId="LiveId" clId="{102DC6C6-9D59-422A-8FCD-D48BF1C56EED}" dt="2023-12-25T19:34:58.340" v="1477" actId="478"/>
          <ac:picMkLst>
            <pc:docMk/>
            <pc:sldMk cId="975656747" sldId="335"/>
            <ac:picMk id="3" creationId="{E9AA6932-94A0-43C7-B924-18FDDF886681}"/>
          </ac:picMkLst>
        </pc:picChg>
        <pc:picChg chg="add mod">
          <ac:chgData name="奕 陳" userId="e77c38457a178476" providerId="LiveId" clId="{102DC6C6-9D59-422A-8FCD-D48BF1C56EED}" dt="2023-12-25T19:35:22.864" v="1482" actId="1076"/>
          <ac:picMkLst>
            <pc:docMk/>
            <pc:sldMk cId="975656747" sldId="335"/>
            <ac:picMk id="6" creationId="{BC532559-7DAB-44CF-8F02-30CD72C00BA2}"/>
          </ac:picMkLst>
        </pc:picChg>
      </pc:sldChg>
      <pc:sldChg chg="del">
        <pc:chgData name="奕 陳" userId="e77c38457a178476" providerId="LiveId" clId="{102DC6C6-9D59-422A-8FCD-D48BF1C56EED}" dt="2023-12-25T19:44:54.587" v="1490" actId="47"/>
        <pc:sldMkLst>
          <pc:docMk/>
          <pc:sldMk cId="3631134321" sldId="336"/>
        </pc:sldMkLst>
      </pc:sldChg>
      <pc:sldChg chg="del">
        <pc:chgData name="奕 陳" userId="e77c38457a178476" providerId="LiveId" clId="{102DC6C6-9D59-422A-8FCD-D48BF1C56EED}" dt="2023-12-25T19:44:56.248" v="1491" actId="47"/>
        <pc:sldMkLst>
          <pc:docMk/>
          <pc:sldMk cId="4281280401" sldId="337"/>
        </pc:sldMkLst>
      </pc:sldChg>
      <pc:sldChg chg="del">
        <pc:chgData name="奕 陳" userId="e77c38457a178476" providerId="LiveId" clId="{102DC6C6-9D59-422A-8FCD-D48BF1C56EED}" dt="2023-12-25T19:44:52.277" v="1488" actId="47"/>
        <pc:sldMkLst>
          <pc:docMk/>
          <pc:sldMk cId="1915987420" sldId="338"/>
        </pc:sldMkLst>
      </pc:sldChg>
      <pc:sldChg chg="del">
        <pc:chgData name="奕 陳" userId="e77c38457a178476" providerId="LiveId" clId="{102DC6C6-9D59-422A-8FCD-D48BF1C56EED}" dt="2023-12-25T19:44:52.641" v="1489" actId="47"/>
        <pc:sldMkLst>
          <pc:docMk/>
          <pc:sldMk cId="2345945970" sldId="339"/>
        </pc:sldMkLst>
      </pc:sldChg>
      <pc:sldChg chg="del">
        <pc:chgData name="奕 陳" userId="e77c38457a178476" providerId="LiveId" clId="{102DC6C6-9D59-422A-8FCD-D48BF1C56EED}" dt="2023-12-25T19:44:57.178" v="1492" actId="47"/>
        <pc:sldMkLst>
          <pc:docMk/>
          <pc:sldMk cId="1187457913" sldId="340"/>
        </pc:sldMkLst>
      </pc:sldChg>
      <pc:sldChg chg="del">
        <pc:chgData name="奕 陳" userId="e77c38457a178476" providerId="LiveId" clId="{102DC6C6-9D59-422A-8FCD-D48BF1C56EED}" dt="2023-12-25T19:44:49.798" v="1487" actId="47"/>
        <pc:sldMkLst>
          <pc:docMk/>
          <pc:sldMk cId="258063917" sldId="341"/>
        </pc:sldMkLst>
      </pc:sldChg>
      <pc:sldChg chg="del">
        <pc:chgData name="奕 陳" userId="e77c38457a178476" providerId="LiveId" clId="{102DC6C6-9D59-422A-8FCD-D48BF1C56EED}" dt="2023-12-25T19:14:36.173" v="912" actId="47"/>
        <pc:sldMkLst>
          <pc:docMk/>
          <pc:sldMk cId="3528347388" sldId="344"/>
        </pc:sldMkLst>
      </pc:sldChg>
      <pc:sldChg chg="del">
        <pc:chgData name="奕 陳" userId="e77c38457a178476" providerId="LiveId" clId="{102DC6C6-9D59-422A-8FCD-D48BF1C56EED}" dt="2023-12-25T19:14:38.157" v="913" actId="47"/>
        <pc:sldMkLst>
          <pc:docMk/>
          <pc:sldMk cId="1025539176" sldId="345"/>
        </pc:sldMkLst>
      </pc:sldChg>
      <pc:sldChg chg="addSp delSp modSp mod">
        <pc:chgData name="奕 陳" userId="e77c38457a178476" providerId="LiveId" clId="{102DC6C6-9D59-422A-8FCD-D48BF1C56EED}" dt="2023-12-25T19:57:11.304" v="1604" actId="1076"/>
        <pc:sldMkLst>
          <pc:docMk/>
          <pc:sldMk cId="289485610" sldId="346"/>
        </pc:sldMkLst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5" creationId="{7F287CF8-C1F2-4D52-A884-F4AA37B0E5CC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6" creationId="{3DAF439C-FDDC-44E5-9E85-82AB937D61A6}"/>
          </ac:spMkLst>
        </pc:spChg>
        <pc:spChg chg="add del mod">
          <ac:chgData name="奕 陳" userId="e77c38457a178476" providerId="LiveId" clId="{102DC6C6-9D59-422A-8FCD-D48BF1C56EED}" dt="2023-12-25T19:23:20.735" v="1085" actId="478"/>
          <ac:spMkLst>
            <pc:docMk/>
            <pc:sldMk cId="289485610" sldId="346"/>
            <ac:spMk id="7" creationId="{5A70C770-04EB-4057-A8EF-5A9F7334F032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8" creationId="{9816AD7F-E8F4-4548-941B-7EF927160193}"/>
          </ac:spMkLst>
        </pc:spChg>
        <pc:spChg chg="add mod">
          <ac:chgData name="奕 陳" userId="e77c38457a178476" providerId="LiveId" clId="{102DC6C6-9D59-422A-8FCD-D48BF1C56EED}" dt="2023-12-25T19:24:50.347" v="1149" actId="14100"/>
          <ac:spMkLst>
            <pc:docMk/>
            <pc:sldMk cId="289485610" sldId="346"/>
            <ac:spMk id="9" creationId="{7BFECD34-44C6-4E5E-BA72-5A2FDD8E8D50}"/>
          </ac:spMkLst>
        </pc:spChg>
        <pc:spChg chg="mod">
          <ac:chgData name="奕 陳" userId="e77c38457a178476" providerId="LiveId" clId="{102DC6C6-9D59-422A-8FCD-D48BF1C56EED}" dt="2023-12-25T19:18:43.122" v="947"/>
          <ac:spMkLst>
            <pc:docMk/>
            <pc:sldMk cId="289485610" sldId="346"/>
            <ac:spMk id="10" creationId="{F4939D38-B2CA-46D0-81C5-4694601C96B8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12" creationId="{BE7FDC7C-66A5-4DBB-A267-276195B6A7F5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13" creationId="{3B812143-A860-4930-9D97-A671497FA2B5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14" creationId="{BAFF3A2D-2A5E-47FC-95E8-E9EB08A6FB1E}"/>
          </ac:spMkLst>
        </pc:spChg>
        <pc:spChg chg="del">
          <ac:chgData name="奕 陳" userId="e77c38457a178476" providerId="LiveId" clId="{102DC6C6-9D59-422A-8FCD-D48BF1C56EED}" dt="2023-12-25T19:17:29.943" v="916" actId="478"/>
          <ac:spMkLst>
            <pc:docMk/>
            <pc:sldMk cId="289485610" sldId="346"/>
            <ac:spMk id="15" creationId="{B1353657-98E5-416E-9CD2-F7A017BA696F}"/>
          </ac:spMkLst>
        </pc:spChg>
        <pc:spChg chg="del">
          <ac:chgData name="奕 陳" userId="e77c38457a178476" providerId="LiveId" clId="{102DC6C6-9D59-422A-8FCD-D48BF1C56EED}" dt="2023-12-25T19:17:27.752" v="915" actId="478"/>
          <ac:spMkLst>
            <pc:docMk/>
            <pc:sldMk cId="289485610" sldId="346"/>
            <ac:spMk id="16" creationId="{44018E27-9231-4EB7-AC2F-44DE767E8490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18" creationId="{80D34FBF-C96B-4B09-B51E-091AEDAD096B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1" creationId="{C85F4449-0071-49C6-A08C-3E17BC67D33E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2" creationId="{6B25BFEF-082C-4D28-A261-1AC901BE81DE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4" creationId="{B394877E-1961-4043-92B7-FCEAC63B5B99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5" creationId="{F74BACC6-B4FF-4E4C-BAD2-004DA46AB9B3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6" creationId="{03C65FE3-73DF-4072-AA78-C8D7D90886BE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7" creationId="{D06D6E59-A02E-438C-8E99-EAEDB6121A33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8" creationId="{D5C81560-1F52-42BE-B49E-3292AE77D10F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29" creationId="{C5A16A79-6E4B-4235-9E6F-B72E62BC2C4C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30" creationId="{619448A9-7B45-4A92-8956-A7DA259C569E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32" creationId="{B7A758AD-7074-4749-BB26-A7B7367DE04F}"/>
          </ac:spMkLst>
        </pc:spChg>
        <pc:spChg chg="del">
          <ac:chgData name="奕 陳" userId="e77c38457a178476" providerId="LiveId" clId="{102DC6C6-9D59-422A-8FCD-D48BF1C56EED}" dt="2023-12-25T19:17:26.142" v="914" actId="478"/>
          <ac:spMkLst>
            <pc:docMk/>
            <pc:sldMk cId="289485610" sldId="346"/>
            <ac:spMk id="33" creationId="{D56EEF5D-4C1F-4A16-9BC6-2693390AE61E}"/>
          </ac:spMkLst>
        </pc:spChg>
        <pc:spChg chg="add mod">
          <ac:chgData name="奕 陳" userId="e77c38457a178476" providerId="LiveId" clId="{102DC6C6-9D59-422A-8FCD-D48BF1C56EED}" dt="2023-12-25T19:24:53.980" v="1151" actId="1076"/>
          <ac:spMkLst>
            <pc:docMk/>
            <pc:sldMk cId="289485610" sldId="346"/>
            <ac:spMk id="34" creationId="{3C003FF6-A20D-4A21-BFFE-A0617373ECD5}"/>
          </ac:spMkLst>
        </pc:spChg>
        <pc:spChg chg="add mod">
          <ac:chgData name="奕 陳" userId="e77c38457a178476" providerId="LiveId" clId="{102DC6C6-9D59-422A-8FCD-D48BF1C56EED}" dt="2023-12-25T19:24:40.767" v="1145" actId="1076"/>
          <ac:spMkLst>
            <pc:docMk/>
            <pc:sldMk cId="289485610" sldId="346"/>
            <ac:spMk id="35" creationId="{3500DA10-3054-4F50-A708-C7DAB7B54491}"/>
          </ac:spMkLst>
        </pc:spChg>
        <pc:spChg chg="add mod">
          <ac:chgData name="奕 陳" userId="e77c38457a178476" providerId="LiveId" clId="{102DC6C6-9D59-422A-8FCD-D48BF1C56EED}" dt="2023-12-25T19:25:12.914" v="1191" actId="1076"/>
          <ac:spMkLst>
            <pc:docMk/>
            <pc:sldMk cId="289485610" sldId="346"/>
            <ac:spMk id="42" creationId="{57660AAA-3A40-48C9-87E1-2DCACDF2AABA}"/>
          </ac:spMkLst>
        </pc:spChg>
        <pc:spChg chg="add mod">
          <ac:chgData name="奕 陳" userId="e77c38457a178476" providerId="LiveId" clId="{102DC6C6-9D59-422A-8FCD-D48BF1C56EED}" dt="2023-12-25T19:57:11.304" v="1604" actId="1076"/>
          <ac:spMkLst>
            <pc:docMk/>
            <pc:sldMk cId="289485610" sldId="346"/>
            <ac:spMk id="51" creationId="{4CE402AB-B2B1-40BE-B3D5-E4EFAC6DCFA4}"/>
          </ac:spMkLst>
        </pc:spChg>
        <pc:picChg chg="add mod">
          <ac:chgData name="奕 陳" userId="e77c38457a178476" providerId="LiveId" clId="{102DC6C6-9D59-422A-8FCD-D48BF1C56EED}" dt="2023-12-25T19:24:39.103" v="1144" actId="1076"/>
          <ac:picMkLst>
            <pc:docMk/>
            <pc:sldMk cId="289485610" sldId="346"/>
            <ac:picMk id="3" creationId="{E32A8EB6-C23D-48C0-880D-A91F0473E9FE}"/>
          </ac:picMkLst>
        </pc:picChg>
        <pc:picChg chg="del">
          <ac:chgData name="奕 陳" userId="e77c38457a178476" providerId="LiveId" clId="{102DC6C6-9D59-422A-8FCD-D48BF1C56EED}" dt="2023-12-25T19:17:30.874" v="917" actId="478"/>
          <ac:picMkLst>
            <pc:docMk/>
            <pc:sldMk cId="289485610" sldId="346"/>
            <ac:picMk id="4" creationId="{4C123C88-5F39-41A5-8F91-DB457450B211}"/>
          </ac:picMkLst>
        </pc:picChg>
        <pc:picChg chg="add del mod">
          <ac:chgData name="奕 陳" userId="e77c38457a178476" providerId="LiveId" clId="{102DC6C6-9D59-422A-8FCD-D48BF1C56EED}" dt="2023-12-25T19:18:35.770" v="928" actId="478"/>
          <ac:picMkLst>
            <pc:docMk/>
            <pc:sldMk cId="289485610" sldId="346"/>
            <ac:picMk id="31" creationId="{0B300FB4-D791-4240-B497-E5AD590D88D0}"/>
          </ac:picMkLst>
        </pc:picChg>
        <pc:cxnChg chg="add mod">
          <ac:chgData name="奕 陳" userId="e77c38457a178476" providerId="LiveId" clId="{102DC6C6-9D59-422A-8FCD-D48BF1C56EED}" dt="2023-12-25T19:24:53.980" v="1151" actId="1076"/>
          <ac:cxnSpMkLst>
            <pc:docMk/>
            <pc:sldMk cId="289485610" sldId="346"/>
            <ac:cxnSpMk id="17" creationId="{F3A8BA02-16DC-41BF-AAB3-7EC183211576}"/>
          </ac:cxnSpMkLst>
        </pc:cxnChg>
        <pc:cxnChg chg="add mod">
          <ac:chgData name="奕 陳" userId="e77c38457a178476" providerId="LiveId" clId="{102DC6C6-9D59-422A-8FCD-D48BF1C56EED}" dt="2023-12-25T19:24:53.980" v="1151" actId="1076"/>
          <ac:cxnSpMkLst>
            <pc:docMk/>
            <pc:sldMk cId="289485610" sldId="346"/>
            <ac:cxnSpMk id="37" creationId="{9E2A6CF7-78BC-4CE6-8DB3-65BCB6432C2B}"/>
          </ac:cxnSpMkLst>
        </pc:cxnChg>
      </pc:sldChg>
      <pc:sldChg chg="addSp delSp modSp mod ord">
        <pc:chgData name="奕 陳" userId="e77c38457a178476" providerId="LiveId" clId="{102DC6C6-9D59-422A-8FCD-D48BF1C56EED}" dt="2023-12-26T04:07:29.028" v="2354" actId="478"/>
        <pc:sldMkLst>
          <pc:docMk/>
          <pc:sldMk cId="4280849518" sldId="347"/>
        </pc:sldMkLst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5" creationId="{50962C10-7E44-474B-9020-79AD75A6E324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6" creationId="{54FB1793-A4B6-4C6D-8CC0-1658345299AA}"/>
          </ac:spMkLst>
        </pc:spChg>
        <pc:spChg chg="add mod">
          <ac:chgData name="奕 陳" userId="e77c38457a178476" providerId="LiveId" clId="{102DC6C6-9D59-422A-8FCD-D48BF1C56EED}" dt="2023-12-25T19:59:13.780" v="1683" actId="14100"/>
          <ac:spMkLst>
            <pc:docMk/>
            <pc:sldMk cId="4280849518" sldId="347"/>
            <ac:spMk id="8" creationId="{4F225C4F-9E44-4AAE-ABF1-483414E3105F}"/>
          </ac:spMkLst>
        </pc:spChg>
        <pc:spChg chg="add mod">
          <ac:chgData name="奕 陳" userId="e77c38457a178476" providerId="LiveId" clId="{102DC6C6-9D59-422A-8FCD-D48BF1C56EED}" dt="2023-12-25T19:59:32.812" v="1710" actId="1076"/>
          <ac:spMkLst>
            <pc:docMk/>
            <pc:sldMk cId="4280849518" sldId="347"/>
            <ac:spMk id="9" creationId="{556D79AF-C1B3-42ED-B06A-6318D9C99C96}"/>
          </ac:spMkLst>
        </pc:spChg>
        <pc:spChg chg="mod">
          <ac:chgData name="奕 陳" userId="e77c38457a178476" providerId="LiveId" clId="{102DC6C6-9D59-422A-8FCD-D48BF1C56EED}" dt="2023-12-25T19:54:17.164" v="1583"/>
          <ac:spMkLst>
            <pc:docMk/>
            <pc:sldMk cId="4280849518" sldId="347"/>
            <ac:spMk id="10" creationId="{F4939D38-B2CA-46D0-81C5-4694601C96B8}"/>
          </ac:spMkLst>
        </pc:spChg>
        <pc:spChg chg="add del">
          <ac:chgData name="奕 陳" userId="e77c38457a178476" providerId="LiveId" clId="{102DC6C6-9D59-422A-8FCD-D48BF1C56EED}" dt="2023-12-26T04:07:18.989" v="2352" actId="478"/>
          <ac:spMkLst>
            <pc:docMk/>
            <pc:sldMk cId="4280849518" sldId="347"/>
            <ac:spMk id="11" creationId="{49BFF47A-45C8-4999-8E9D-7986FB2934BE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16" creationId="{97F5FC5B-6E1F-4EED-9132-20CB57D4B66B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18" creationId="{6BF4811F-DCEC-444B-8D4F-A5E9674D6B58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19" creationId="{93E21DF0-2445-4D84-9A2D-8C741527B133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21" creationId="{7B428A40-FEAC-4167-A2FB-456E12CB9AE6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23" creationId="{F7508F50-61A9-4359-A9B4-012EAF049953}"/>
          </ac:spMkLst>
        </pc:spChg>
        <pc:spChg chg="add mod">
          <ac:chgData name="奕 陳" userId="e77c38457a178476" providerId="LiveId" clId="{102DC6C6-9D59-422A-8FCD-D48BF1C56EED}" dt="2023-12-25T19:59:08.865" v="1681" actId="1076"/>
          <ac:spMkLst>
            <pc:docMk/>
            <pc:sldMk cId="4280849518" sldId="347"/>
            <ac:spMk id="24" creationId="{7945ECD3-E1BC-4EF2-A4BB-F75F0BF69EA4}"/>
          </ac:spMkLst>
        </pc:spChg>
        <pc:spChg chg="add mod">
          <ac:chgData name="奕 陳" userId="e77c38457a178476" providerId="LiveId" clId="{102DC6C6-9D59-422A-8FCD-D48BF1C56EED}" dt="2023-12-25T19:59:04.759" v="1680" actId="14100"/>
          <ac:spMkLst>
            <pc:docMk/>
            <pc:sldMk cId="4280849518" sldId="347"/>
            <ac:spMk id="25" creationId="{B4562F03-08FC-4E52-835D-2232A3E7DAC2}"/>
          </ac:spMkLst>
        </pc:spChg>
        <pc:spChg chg="add del mod">
          <ac:chgData name="奕 陳" userId="e77c38457a178476" providerId="LiveId" clId="{102DC6C6-9D59-422A-8FCD-D48BF1C56EED}" dt="2023-12-26T04:07:28.170" v="2353" actId="478"/>
          <ac:spMkLst>
            <pc:docMk/>
            <pc:sldMk cId="4280849518" sldId="347"/>
            <ac:spMk id="26" creationId="{5506F840-3D57-43FB-B641-A36C43F858E4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26" creationId="{7EAEAB12-6995-4169-97C3-15742BBB1B92}"/>
          </ac:spMkLst>
        </pc:spChg>
        <pc:spChg chg="add mod">
          <ac:chgData name="奕 陳" userId="e77c38457a178476" providerId="LiveId" clId="{102DC6C6-9D59-422A-8FCD-D48BF1C56EED}" dt="2023-12-25T19:59:04.759" v="1680" actId="14100"/>
          <ac:spMkLst>
            <pc:docMk/>
            <pc:sldMk cId="4280849518" sldId="347"/>
            <ac:spMk id="27" creationId="{F397DD32-945C-4561-8476-A49CDD6CE390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29" creationId="{13BC40EB-07ED-4FB4-8FC7-572CA364E86C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30" creationId="{E4762DF9-FB3F-4A39-8F58-F8CCE723A486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33" creationId="{A3F2AA44-AC13-457C-8D9E-69B84FE3EC60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34" creationId="{E05495C7-FC13-4FBC-AD84-780F25A87934}"/>
          </ac:spMkLst>
        </pc:spChg>
        <pc:spChg chg="add mod">
          <ac:chgData name="奕 陳" userId="e77c38457a178476" providerId="LiveId" clId="{102DC6C6-9D59-422A-8FCD-D48BF1C56EED}" dt="2023-12-25T19:59:11.842" v="1682" actId="1076"/>
          <ac:spMkLst>
            <pc:docMk/>
            <pc:sldMk cId="4280849518" sldId="347"/>
            <ac:spMk id="35" creationId="{3E686501-04B1-41E3-82E5-9F092E6CCEA6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36" creationId="{019CB334-6DEF-4E4B-864D-6327B11F6576}"/>
          </ac:spMkLst>
        </pc:spChg>
        <pc:spChg chg="del">
          <ac:chgData name="奕 陳" userId="e77c38457a178476" providerId="LiveId" clId="{102DC6C6-9D59-422A-8FCD-D48BF1C56EED}" dt="2023-12-25T19:54:35.203" v="1587" actId="478"/>
          <ac:spMkLst>
            <pc:docMk/>
            <pc:sldMk cId="4280849518" sldId="347"/>
            <ac:spMk id="37" creationId="{5DD354BB-CE3B-4F90-9889-3099B8A5BDE7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38" creationId="{6C7EF6A9-6DC1-44B8-86D2-C39BB14C8812}"/>
          </ac:spMkLst>
        </pc:spChg>
        <pc:spChg chg="del">
          <ac:chgData name="奕 陳" userId="e77c38457a178476" providerId="LiveId" clId="{102DC6C6-9D59-422A-8FCD-D48BF1C56EED}" dt="2023-12-25T19:54:33.966" v="1586" actId="478"/>
          <ac:spMkLst>
            <pc:docMk/>
            <pc:sldMk cId="4280849518" sldId="347"/>
            <ac:spMk id="39" creationId="{133AA2A0-226D-4410-B55E-9FFFA23EB85E}"/>
          </ac:spMkLst>
        </pc:spChg>
        <pc:spChg chg="add mod">
          <ac:chgData name="奕 陳" userId="e77c38457a178476" providerId="LiveId" clId="{102DC6C6-9D59-422A-8FCD-D48BF1C56EED}" dt="2023-12-25T19:59:30.255" v="1709"/>
          <ac:spMkLst>
            <pc:docMk/>
            <pc:sldMk cId="4280849518" sldId="347"/>
            <ac:spMk id="42" creationId="{77A3BED9-2BEA-4243-894F-A7F3F8E76D83}"/>
          </ac:spMkLst>
        </pc:spChg>
        <pc:spChg chg="add mod">
          <ac:chgData name="奕 陳" userId="e77c38457a178476" providerId="LiveId" clId="{102DC6C6-9D59-422A-8FCD-D48BF1C56EED}" dt="2023-12-25T19:59:50.831" v="1734" actId="14100"/>
          <ac:spMkLst>
            <pc:docMk/>
            <pc:sldMk cId="4280849518" sldId="347"/>
            <ac:spMk id="45" creationId="{A6335EF6-BC0F-43D2-973D-DC7A76AF18B3}"/>
          </ac:spMkLst>
        </pc:spChg>
        <pc:spChg chg="add mod">
          <ac:chgData name="奕 陳" userId="e77c38457a178476" providerId="LiveId" clId="{102DC6C6-9D59-422A-8FCD-D48BF1C56EED}" dt="2023-12-25T20:00:02.715" v="1746" actId="1076"/>
          <ac:spMkLst>
            <pc:docMk/>
            <pc:sldMk cId="4280849518" sldId="347"/>
            <ac:spMk id="49" creationId="{4E9DCD84-6EA7-4554-802B-2741CE28B56B}"/>
          </ac:spMkLst>
        </pc:spChg>
        <pc:picChg chg="del">
          <ac:chgData name="奕 陳" userId="e77c38457a178476" providerId="LiveId" clId="{102DC6C6-9D59-422A-8FCD-D48BF1C56EED}" dt="2023-12-25T19:54:33.966" v="1586" actId="478"/>
          <ac:picMkLst>
            <pc:docMk/>
            <pc:sldMk cId="4280849518" sldId="347"/>
            <ac:picMk id="17" creationId="{BC018C42-BBA7-43F7-9368-19DBA88A499B}"/>
          </ac:picMkLst>
        </pc:picChg>
        <pc:picChg chg="add mod">
          <ac:chgData name="奕 陳" userId="e77c38457a178476" providerId="LiveId" clId="{102DC6C6-9D59-422A-8FCD-D48BF1C56EED}" dt="2023-12-25T19:59:20.766" v="1687" actId="1076"/>
          <ac:picMkLst>
            <pc:docMk/>
            <pc:sldMk cId="4280849518" sldId="347"/>
            <ac:picMk id="41" creationId="{ABA73320-ED05-4841-A87D-EB7E423A63EC}"/>
          </ac:picMkLst>
        </pc:picChg>
        <pc:cxnChg chg="add del mod">
          <ac:chgData name="奕 陳" userId="e77c38457a178476" providerId="LiveId" clId="{102DC6C6-9D59-422A-8FCD-D48BF1C56EED}" dt="2023-12-26T04:07:29.028" v="2354" actId="478"/>
          <ac:cxnSpMkLst>
            <pc:docMk/>
            <pc:sldMk cId="4280849518" sldId="347"/>
            <ac:cxnSpMk id="19" creationId="{4B4794AE-34B7-48FF-B350-310B198B17C1}"/>
          </ac:cxnSpMkLst>
        </pc:cxnChg>
        <pc:cxnChg chg="add mod">
          <ac:chgData name="奕 陳" userId="e77c38457a178476" providerId="LiveId" clId="{102DC6C6-9D59-422A-8FCD-D48BF1C56EED}" dt="2023-12-25T19:59:08.865" v="1681" actId="1076"/>
          <ac:cxnSpMkLst>
            <pc:docMk/>
            <pc:sldMk cId="4280849518" sldId="347"/>
            <ac:cxnSpMk id="28" creationId="{0A87DEAD-F488-412A-92C4-6B6099DFEDAB}"/>
          </ac:cxnSpMkLst>
        </pc:cxnChg>
        <pc:cxnChg chg="add mod">
          <ac:chgData name="奕 陳" userId="e77c38457a178476" providerId="LiveId" clId="{102DC6C6-9D59-422A-8FCD-D48BF1C56EED}" dt="2023-12-25T19:59:11.842" v="1682" actId="1076"/>
          <ac:cxnSpMkLst>
            <pc:docMk/>
            <pc:sldMk cId="4280849518" sldId="347"/>
            <ac:cxnSpMk id="40" creationId="{E5B4AA72-68C2-4316-AABE-5EEBC8DF0595}"/>
          </ac:cxnSpMkLst>
        </pc:cxnChg>
        <pc:cxnChg chg="add mod">
          <ac:chgData name="奕 陳" userId="e77c38457a178476" providerId="LiveId" clId="{102DC6C6-9D59-422A-8FCD-D48BF1C56EED}" dt="2023-12-25T19:59:50.831" v="1734" actId="14100"/>
          <ac:cxnSpMkLst>
            <pc:docMk/>
            <pc:sldMk cId="4280849518" sldId="347"/>
            <ac:cxnSpMk id="43" creationId="{24987C74-0CF7-4B52-BD0D-1DA3C08BE661}"/>
          </ac:cxnSpMkLst>
        </pc:cxnChg>
      </pc:sldChg>
      <pc:sldChg chg="del">
        <pc:chgData name="奕 陳" userId="e77c38457a178476" providerId="LiveId" clId="{102DC6C6-9D59-422A-8FCD-D48BF1C56EED}" dt="2023-12-25T19:54:58.171" v="1592" actId="47"/>
        <pc:sldMkLst>
          <pc:docMk/>
          <pc:sldMk cId="1292245058" sldId="348"/>
        </pc:sldMkLst>
      </pc:sldChg>
      <pc:sldChg chg="del">
        <pc:chgData name="奕 陳" userId="e77c38457a178476" providerId="LiveId" clId="{102DC6C6-9D59-422A-8FCD-D48BF1C56EED}" dt="2023-12-25T19:55:00.021" v="1593" actId="47"/>
        <pc:sldMkLst>
          <pc:docMk/>
          <pc:sldMk cId="2626055664" sldId="349"/>
        </pc:sldMkLst>
      </pc:sldChg>
      <pc:sldChg chg="addSp delSp modSp mod">
        <pc:chgData name="奕 陳" userId="e77c38457a178476" providerId="LiveId" clId="{102DC6C6-9D59-422A-8FCD-D48BF1C56EED}" dt="2023-12-26T04:04:19.202" v="2313" actId="20577"/>
        <pc:sldMkLst>
          <pc:docMk/>
          <pc:sldMk cId="4056756286" sldId="351"/>
        </pc:sldMkLst>
        <pc:spChg chg="add mod">
          <ac:chgData name="奕 陳" userId="e77c38457a178476" providerId="LiveId" clId="{102DC6C6-9D59-422A-8FCD-D48BF1C56EED}" dt="2023-12-26T04:04:19.202" v="2313" actId="20577"/>
          <ac:spMkLst>
            <pc:docMk/>
            <pc:sldMk cId="4056756286" sldId="351"/>
            <ac:spMk id="4" creationId="{956B9882-96B2-4D48-90E5-9A0DECE8F10E}"/>
          </ac:spMkLst>
        </pc:spChg>
        <pc:spChg chg="del">
          <ac:chgData name="奕 陳" userId="e77c38457a178476" providerId="LiveId" clId="{102DC6C6-9D59-422A-8FCD-D48BF1C56EED}" dt="2023-12-25T19:26:48.272" v="1209" actId="478"/>
          <ac:spMkLst>
            <pc:docMk/>
            <pc:sldMk cId="4056756286" sldId="351"/>
            <ac:spMk id="9" creationId="{BF5B32D8-F3B6-4480-BEFB-9787DA07CF0B}"/>
          </ac:spMkLst>
        </pc:spChg>
        <pc:spChg chg="mod">
          <ac:chgData name="奕 陳" userId="e77c38457a178476" providerId="LiveId" clId="{102DC6C6-9D59-422A-8FCD-D48BF1C56EED}" dt="2023-12-25T19:26:45.688" v="1208"/>
          <ac:spMkLst>
            <pc:docMk/>
            <pc:sldMk cId="4056756286" sldId="351"/>
            <ac:spMk id="10" creationId="{F4939D38-B2CA-46D0-81C5-4694601C96B8}"/>
          </ac:spMkLst>
        </pc:spChg>
        <pc:spChg chg="del">
          <ac:chgData name="奕 陳" userId="e77c38457a178476" providerId="LiveId" clId="{102DC6C6-9D59-422A-8FCD-D48BF1C56EED}" dt="2023-12-25T19:26:50.124" v="1211" actId="478"/>
          <ac:spMkLst>
            <pc:docMk/>
            <pc:sldMk cId="4056756286" sldId="351"/>
            <ac:spMk id="11" creationId="{27389A9F-DF41-4AA5-9E26-1B0EEA381664}"/>
          </ac:spMkLst>
        </pc:spChg>
        <pc:spChg chg="del">
          <ac:chgData name="奕 陳" userId="e77c38457a178476" providerId="LiveId" clId="{102DC6C6-9D59-422A-8FCD-D48BF1C56EED}" dt="2023-12-25T19:26:49.157" v="1210" actId="478"/>
          <ac:spMkLst>
            <pc:docMk/>
            <pc:sldMk cId="4056756286" sldId="351"/>
            <ac:spMk id="13" creationId="{6E99DCDB-94D6-418B-BE46-931A439BD380}"/>
          </ac:spMkLst>
        </pc:spChg>
        <pc:picChg chg="add mod">
          <ac:chgData name="奕 陳" userId="e77c38457a178476" providerId="LiveId" clId="{102DC6C6-9D59-422A-8FCD-D48BF1C56EED}" dt="2023-12-25T19:27:47.987" v="1219" actId="1076"/>
          <ac:picMkLst>
            <pc:docMk/>
            <pc:sldMk cId="4056756286" sldId="351"/>
            <ac:picMk id="3" creationId="{EC69E0C3-B20C-40DA-B53A-F0DD901473E8}"/>
          </ac:picMkLst>
        </pc:picChg>
      </pc:sldChg>
      <pc:sldChg chg="add del">
        <pc:chgData name="奕 陳" userId="e77c38457a178476" providerId="LiveId" clId="{102DC6C6-9D59-422A-8FCD-D48BF1C56EED}" dt="2023-12-25T19:55:06.174" v="1596" actId="47"/>
        <pc:sldMkLst>
          <pc:docMk/>
          <pc:sldMk cId="647149156" sldId="352"/>
        </pc:sldMkLst>
      </pc:sldChg>
      <pc:sldChg chg="delSp modSp del mod">
        <pc:chgData name="奕 陳" userId="e77c38457a178476" providerId="LiveId" clId="{102DC6C6-9D59-422A-8FCD-D48BF1C56EED}" dt="2023-12-25T19:54:55.759" v="1591" actId="47"/>
        <pc:sldMkLst>
          <pc:docMk/>
          <pc:sldMk cId="3061243512" sldId="353"/>
        </pc:sldMkLst>
        <pc:spChg chg="mod">
          <ac:chgData name="奕 陳" userId="e77c38457a178476" providerId="LiveId" clId="{102DC6C6-9D59-422A-8FCD-D48BF1C56EED}" dt="2023-12-25T19:54:26.798" v="1585" actId="20577"/>
          <ac:spMkLst>
            <pc:docMk/>
            <pc:sldMk cId="3061243512" sldId="353"/>
            <ac:spMk id="10" creationId="{F4939D38-B2CA-46D0-81C5-4694601C96B8}"/>
          </ac:spMkLst>
        </pc:spChg>
        <pc:spChg chg="del">
          <ac:chgData name="奕 陳" userId="e77c38457a178476" providerId="LiveId" clId="{102DC6C6-9D59-422A-8FCD-D48BF1C56EED}" dt="2023-12-25T19:54:51.543" v="1589" actId="478"/>
          <ac:spMkLst>
            <pc:docMk/>
            <pc:sldMk cId="3061243512" sldId="353"/>
            <ac:spMk id="34" creationId="{1F67BF78-3D6A-4AC3-933C-F8C842E9D0B3}"/>
          </ac:spMkLst>
        </pc:spChg>
        <pc:grpChg chg="del">
          <ac:chgData name="奕 陳" userId="e77c38457a178476" providerId="LiveId" clId="{102DC6C6-9D59-422A-8FCD-D48BF1C56EED}" dt="2023-12-25T19:54:50.286" v="1588" actId="478"/>
          <ac:grpSpMkLst>
            <pc:docMk/>
            <pc:sldMk cId="3061243512" sldId="353"/>
            <ac:grpSpMk id="29" creationId="{E851E627-65AE-4E10-8669-BA08E0777006}"/>
          </ac:grpSpMkLst>
        </pc:grpChg>
      </pc:sldChg>
      <pc:sldChg chg="addSp delSp modSp mod">
        <pc:chgData name="奕 陳" userId="e77c38457a178476" providerId="LiveId" clId="{102DC6C6-9D59-422A-8FCD-D48BF1C56EED}" dt="2023-12-25T19:34:14.793" v="1464" actId="1076"/>
        <pc:sldMkLst>
          <pc:docMk/>
          <pc:sldMk cId="2232104163" sldId="356"/>
        </pc:sldMkLst>
        <pc:spChg chg="del">
          <ac:chgData name="奕 陳" userId="e77c38457a178476" providerId="LiveId" clId="{102DC6C6-9D59-422A-8FCD-D48BF1C56EED}" dt="2023-12-25T19:33:18.178" v="1447" actId="478"/>
          <ac:spMkLst>
            <pc:docMk/>
            <pc:sldMk cId="2232104163" sldId="356"/>
            <ac:spMk id="8" creationId="{28461407-75C7-41A8-9129-CBAFFB5584C7}"/>
          </ac:spMkLst>
        </pc:spChg>
        <pc:spChg chg="add mod">
          <ac:chgData name="奕 陳" userId="e77c38457a178476" providerId="LiveId" clId="{102DC6C6-9D59-422A-8FCD-D48BF1C56EED}" dt="2023-12-25T19:34:14.793" v="1464" actId="1076"/>
          <ac:spMkLst>
            <pc:docMk/>
            <pc:sldMk cId="2232104163" sldId="356"/>
            <ac:spMk id="9" creationId="{4779C2D5-F811-46A5-8B57-46F75623C392}"/>
          </ac:spMkLst>
        </pc:spChg>
      </pc:sldChg>
      <pc:sldChg chg="addSp delSp modSp add mod">
        <pc:chgData name="奕 陳" userId="e77c38457a178476" providerId="LiveId" clId="{102DC6C6-9D59-422A-8FCD-D48BF1C56EED}" dt="2023-12-25T19:12:35.119" v="820" actId="1076"/>
        <pc:sldMkLst>
          <pc:docMk/>
          <pc:sldMk cId="4156719722" sldId="357"/>
        </pc:sldMkLst>
        <pc:spChg chg="add mod">
          <ac:chgData name="奕 陳" userId="e77c38457a178476" providerId="LiveId" clId="{102DC6C6-9D59-422A-8FCD-D48BF1C56EED}" dt="2023-12-25T19:12:22.893" v="818" actId="6549"/>
          <ac:spMkLst>
            <pc:docMk/>
            <pc:sldMk cId="4156719722" sldId="357"/>
            <ac:spMk id="11" creationId="{06F91D80-ACAD-47CC-B881-A748671C4D3E}"/>
          </ac:spMkLst>
        </pc:spChg>
        <pc:spChg chg="add mod">
          <ac:chgData name="奕 陳" userId="e77c38457a178476" providerId="LiveId" clId="{102DC6C6-9D59-422A-8FCD-D48BF1C56EED}" dt="2023-12-25T19:12:35.119" v="820" actId="1076"/>
          <ac:spMkLst>
            <pc:docMk/>
            <pc:sldMk cId="4156719722" sldId="357"/>
            <ac:spMk id="13" creationId="{5198DBC7-D2BA-4A2B-9503-491099E83C5D}"/>
          </ac:spMkLst>
        </pc:spChg>
        <pc:spChg chg="del">
          <ac:chgData name="奕 陳" userId="e77c38457a178476" providerId="LiveId" clId="{102DC6C6-9D59-422A-8FCD-D48BF1C56EED}" dt="2023-12-25T19:11:31.683" v="749" actId="478"/>
          <ac:spMkLst>
            <pc:docMk/>
            <pc:sldMk cId="4156719722" sldId="357"/>
            <ac:spMk id="16" creationId="{D5EEA1C0-7552-4E39-A3E5-87D06F878A97}"/>
          </ac:spMkLst>
        </pc:spChg>
        <pc:spChg chg="mod">
          <ac:chgData name="奕 陳" userId="e77c38457a178476" providerId="LiveId" clId="{102DC6C6-9D59-422A-8FCD-D48BF1C56EED}" dt="2023-12-25T19:12:35.119" v="820" actId="1076"/>
          <ac:spMkLst>
            <pc:docMk/>
            <pc:sldMk cId="4156719722" sldId="357"/>
            <ac:spMk id="17" creationId="{A87FBF9A-5BDB-42E1-8BC4-37C72C193DA1}"/>
          </ac:spMkLst>
        </pc:spChg>
        <pc:spChg chg="del">
          <ac:chgData name="奕 陳" userId="e77c38457a178476" providerId="LiveId" clId="{102DC6C6-9D59-422A-8FCD-D48BF1C56EED}" dt="2023-12-25T19:11:33.901" v="750" actId="478"/>
          <ac:spMkLst>
            <pc:docMk/>
            <pc:sldMk cId="4156719722" sldId="357"/>
            <ac:spMk id="18" creationId="{98C3F1A4-672D-4065-8BFF-8DD64AC61A1B}"/>
          </ac:spMkLst>
        </pc:spChg>
        <pc:grpChg chg="del">
          <ac:chgData name="奕 陳" userId="e77c38457a178476" providerId="LiveId" clId="{102DC6C6-9D59-422A-8FCD-D48BF1C56EED}" dt="2023-12-25T19:12:08.850" v="810" actId="478"/>
          <ac:grpSpMkLst>
            <pc:docMk/>
            <pc:sldMk cId="4156719722" sldId="357"/>
            <ac:grpSpMk id="376" creationId="{00000000-0000-0000-0000-000000000000}"/>
          </ac:grpSpMkLst>
        </pc:grpChg>
      </pc:sldChg>
      <pc:sldChg chg="add">
        <pc:chgData name="奕 陳" userId="e77c38457a178476" providerId="LiveId" clId="{102DC6C6-9D59-422A-8FCD-D48BF1C56EED}" dt="2023-12-25T19:44:47.165" v="1486"/>
        <pc:sldMkLst>
          <pc:docMk/>
          <pc:sldMk cId="1645935438" sldId="358"/>
        </pc:sldMkLst>
      </pc:sldChg>
      <pc:sldChg chg="add">
        <pc:chgData name="奕 陳" userId="e77c38457a178476" providerId="LiveId" clId="{102DC6C6-9D59-422A-8FCD-D48BF1C56EED}" dt="2023-12-25T19:44:47.165" v="1486"/>
        <pc:sldMkLst>
          <pc:docMk/>
          <pc:sldMk cId="3263289766" sldId="359"/>
        </pc:sldMkLst>
      </pc:sldChg>
      <pc:sldChg chg="add">
        <pc:chgData name="奕 陳" userId="e77c38457a178476" providerId="LiveId" clId="{102DC6C6-9D59-422A-8FCD-D48BF1C56EED}" dt="2023-12-25T19:44:47.165" v="1486"/>
        <pc:sldMkLst>
          <pc:docMk/>
          <pc:sldMk cId="4177410673" sldId="360"/>
        </pc:sldMkLst>
      </pc:sldChg>
      <pc:sldChg chg="addSp delSp modSp add mod">
        <pc:chgData name="奕 陳" userId="e77c38457a178476" providerId="LiveId" clId="{102DC6C6-9D59-422A-8FCD-D48BF1C56EED}" dt="2023-12-25T19:52:34.480" v="1557" actId="14100"/>
        <pc:sldMkLst>
          <pc:docMk/>
          <pc:sldMk cId="4067789691" sldId="361"/>
        </pc:sldMkLst>
        <pc:spChg chg="add del">
          <ac:chgData name="奕 陳" userId="e77c38457a178476" providerId="LiveId" clId="{102DC6C6-9D59-422A-8FCD-D48BF1C56EED}" dt="2023-12-25T19:52:23.748" v="1552" actId="478"/>
          <ac:spMkLst>
            <pc:docMk/>
            <pc:sldMk cId="4067789691" sldId="361"/>
            <ac:spMk id="2" creationId="{570A1DFE-4866-45BC-A395-7E16D7BAC21F}"/>
          </ac:spMkLst>
        </pc:spChg>
        <pc:spChg chg="mod">
          <ac:chgData name="奕 陳" userId="e77c38457a178476" providerId="LiveId" clId="{102DC6C6-9D59-422A-8FCD-D48BF1C56EED}" dt="2023-12-25T19:51:00.158" v="1539" actId="113"/>
          <ac:spMkLst>
            <pc:docMk/>
            <pc:sldMk cId="4067789691" sldId="361"/>
            <ac:spMk id="5" creationId="{2D1FC5A0-06B2-4351-BF02-BFEFA6E21EC5}"/>
          </ac:spMkLst>
        </pc:spChg>
        <pc:spChg chg="del">
          <ac:chgData name="奕 陳" userId="e77c38457a178476" providerId="LiveId" clId="{102DC6C6-9D59-422A-8FCD-D48BF1C56EED}" dt="2023-12-25T19:50:44.298" v="1531" actId="478"/>
          <ac:spMkLst>
            <pc:docMk/>
            <pc:sldMk cId="4067789691" sldId="361"/>
            <ac:spMk id="6" creationId="{A0DAD8C8-9387-43CB-8C5D-50B60909F492}"/>
          </ac:spMkLst>
        </pc:spChg>
        <pc:spChg chg="add mod">
          <ac:chgData name="奕 陳" userId="e77c38457a178476" providerId="LiveId" clId="{102DC6C6-9D59-422A-8FCD-D48BF1C56EED}" dt="2023-12-25T19:52:34.480" v="1557" actId="14100"/>
          <ac:spMkLst>
            <pc:docMk/>
            <pc:sldMk cId="4067789691" sldId="361"/>
            <ac:spMk id="8" creationId="{00B9E48C-380A-4D98-899E-3429AD8AC8AA}"/>
          </ac:spMkLst>
        </pc:spChg>
        <pc:picChg chg="del">
          <ac:chgData name="奕 陳" userId="e77c38457a178476" providerId="LiveId" clId="{102DC6C6-9D59-422A-8FCD-D48BF1C56EED}" dt="2023-12-25T19:50:43.476" v="1530" actId="478"/>
          <ac:picMkLst>
            <pc:docMk/>
            <pc:sldMk cId="4067789691" sldId="361"/>
            <ac:picMk id="3" creationId="{E9AA6932-94A0-43C7-B924-18FDDF886681}"/>
          </ac:picMkLst>
        </pc:picChg>
        <pc:picChg chg="add mod">
          <ac:chgData name="奕 陳" userId="e77c38457a178476" providerId="LiveId" clId="{102DC6C6-9D59-422A-8FCD-D48BF1C56EED}" dt="2023-12-25T19:52:29.656" v="1555" actId="1076"/>
          <ac:picMkLst>
            <pc:docMk/>
            <pc:sldMk cId="4067789691" sldId="361"/>
            <ac:picMk id="7" creationId="{36D40DA5-9D86-4669-A5F4-92C278D15EAA}"/>
          </ac:picMkLst>
        </pc:picChg>
      </pc:sldChg>
      <pc:sldChg chg="addSp delSp modSp add mod">
        <pc:chgData name="奕 陳" userId="e77c38457a178476" providerId="LiveId" clId="{102DC6C6-9D59-422A-8FCD-D48BF1C56EED}" dt="2023-12-25T19:51:17.804" v="1540" actId="113"/>
        <pc:sldMkLst>
          <pc:docMk/>
          <pc:sldMk cId="1846404057" sldId="362"/>
        </pc:sldMkLst>
        <pc:spChg chg="mod">
          <ac:chgData name="奕 陳" userId="e77c38457a178476" providerId="LiveId" clId="{102DC6C6-9D59-422A-8FCD-D48BF1C56EED}" dt="2023-12-25T19:51:17.804" v="1540" actId="113"/>
          <ac:spMkLst>
            <pc:docMk/>
            <pc:sldMk cId="1846404057" sldId="362"/>
            <ac:spMk id="5" creationId="{2D1FC5A0-06B2-4351-BF02-BFEFA6E21EC5}"/>
          </ac:spMkLst>
        </pc:spChg>
        <pc:spChg chg="del">
          <ac:chgData name="奕 陳" userId="e77c38457a178476" providerId="LiveId" clId="{102DC6C6-9D59-422A-8FCD-D48BF1C56EED}" dt="2023-12-25T19:45:19.350" v="1494" actId="478"/>
          <ac:spMkLst>
            <pc:docMk/>
            <pc:sldMk cId="1846404057" sldId="362"/>
            <ac:spMk id="8" creationId="{7596023B-63D9-4FC2-B988-4367C2A6F43B}"/>
          </ac:spMkLst>
        </pc:spChg>
        <pc:spChg chg="add mod">
          <ac:chgData name="奕 陳" userId="e77c38457a178476" providerId="LiveId" clId="{102DC6C6-9D59-422A-8FCD-D48BF1C56EED}" dt="2023-12-25T19:45:39.475" v="1503" actId="14100"/>
          <ac:spMkLst>
            <pc:docMk/>
            <pc:sldMk cId="1846404057" sldId="362"/>
            <ac:spMk id="9" creationId="{E347571A-26C5-4E96-B527-282C02F18114}"/>
          </ac:spMkLst>
        </pc:spChg>
        <pc:picChg chg="add mod">
          <ac:chgData name="奕 陳" userId="e77c38457a178476" providerId="LiveId" clId="{102DC6C6-9D59-422A-8FCD-D48BF1C56EED}" dt="2023-12-25T19:45:32.636" v="1499" actId="1076"/>
          <ac:picMkLst>
            <pc:docMk/>
            <pc:sldMk cId="1846404057" sldId="362"/>
            <ac:picMk id="6" creationId="{D86C3126-DB95-4CA7-92B8-954687CBD895}"/>
          </ac:picMkLst>
        </pc:picChg>
        <pc:picChg chg="del">
          <ac:chgData name="奕 陳" userId="e77c38457a178476" providerId="LiveId" clId="{102DC6C6-9D59-422A-8FCD-D48BF1C56EED}" dt="2023-12-25T19:45:18.511" v="1493" actId="478"/>
          <ac:picMkLst>
            <pc:docMk/>
            <pc:sldMk cId="1846404057" sldId="362"/>
            <ac:picMk id="7" creationId="{E7096EEB-3853-4129-913F-FBF8C841163C}"/>
          </ac:picMkLst>
        </pc:picChg>
      </pc:sldChg>
      <pc:sldChg chg="addSp delSp modSp add mod">
        <pc:chgData name="奕 陳" userId="e77c38457a178476" providerId="LiveId" clId="{102DC6C6-9D59-422A-8FCD-D48BF1C56EED}" dt="2023-12-26T04:05:42.333" v="2324" actId="1076"/>
        <pc:sldMkLst>
          <pc:docMk/>
          <pc:sldMk cId="3010725839" sldId="363"/>
        </pc:sldMkLst>
        <pc:spChg chg="add mod">
          <ac:chgData name="奕 陳" userId="e77c38457a178476" providerId="LiveId" clId="{102DC6C6-9D59-422A-8FCD-D48BF1C56EED}" dt="2023-12-25T19:52:48.957" v="1562" actId="14100"/>
          <ac:spMkLst>
            <pc:docMk/>
            <pc:sldMk cId="3010725839" sldId="363"/>
            <ac:spMk id="7" creationId="{A3268815-8CAA-4C0C-936C-44897E9C44DF}"/>
          </ac:spMkLst>
        </pc:spChg>
        <pc:picChg chg="add mod ord">
          <ac:chgData name="奕 陳" userId="e77c38457a178476" providerId="LiveId" clId="{102DC6C6-9D59-422A-8FCD-D48BF1C56EED}" dt="2023-12-26T04:05:42.333" v="2324" actId="1076"/>
          <ac:picMkLst>
            <pc:docMk/>
            <pc:sldMk cId="3010725839" sldId="363"/>
            <ac:picMk id="3" creationId="{8AC5860D-CB67-4A09-9FF4-1FA947CFC2C3}"/>
          </ac:picMkLst>
        </pc:picChg>
        <pc:picChg chg="add del mod">
          <ac:chgData name="奕 陳" userId="e77c38457a178476" providerId="LiveId" clId="{102DC6C6-9D59-422A-8FCD-D48BF1C56EED}" dt="2023-12-26T04:05:29.455" v="2319" actId="478"/>
          <ac:picMkLst>
            <pc:docMk/>
            <pc:sldMk cId="3010725839" sldId="363"/>
            <ac:picMk id="6" creationId="{55FE07DB-31B6-4029-A0A2-9A63FA3AF14B}"/>
          </ac:picMkLst>
        </pc:picChg>
      </pc:sldChg>
      <pc:sldChg chg="addSp delSp modSp add mod">
        <pc:chgData name="奕 陳" userId="e77c38457a178476" providerId="LiveId" clId="{102DC6C6-9D59-422A-8FCD-D48BF1C56EED}" dt="2023-12-26T04:05:21.255" v="2317" actId="1076"/>
        <pc:sldMkLst>
          <pc:docMk/>
          <pc:sldMk cId="3340096895" sldId="364"/>
        </pc:sldMkLst>
        <pc:spChg chg="del">
          <ac:chgData name="奕 陳" userId="e77c38457a178476" providerId="LiveId" clId="{102DC6C6-9D59-422A-8FCD-D48BF1C56EED}" dt="2023-12-25T19:49:04.281" v="1505" actId="478"/>
          <ac:spMkLst>
            <pc:docMk/>
            <pc:sldMk cId="3340096895" sldId="364"/>
            <ac:spMk id="9" creationId="{4779C2D5-F811-46A5-8B57-46F75623C392}"/>
          </ac:spMkLst>
        </pc:spChg>
        <pc:picChg chg="add mod">
          <ac:chgData name="奕 陳" userId="e77c38457a178476" providerId="LiveId" clId="{102DC6C6-9D59-422A-8FCD-D48BF1C56EED}" dt="2023-12-26T04:05:21.255" v="2317" actId="1076"/>
          <ac:picMkLst>
            <pc:docMk/>
            <pc:sldMk cId="3340096895" sldId="364"/>
            <ac:picMk id="3" creationId="{B01FBA78-F1B8-4222-AD4C-EE8B0D34AF5D}"/>
          </ac:picMkLst>
        </pc:picChg>
        <pc:picChg chg="add del mod">
          <ac:chgData name="奕 陳" userId="e77c38457a178476" providerId="LiveId" clId="{102DC6C6-9D59-422A-8FCD-D48BF1C56EED}" dt="2023-12-26T04:05:16.314" v="2314" actId="478"/>
          <ac:picMkLst>
            <pc:docMk/>
            <pc:sldMk cId="3340096895" sldId="364"/>
            <ac:picMk id="7" creationId="{11802C13-C2BC-4633-9D67-F552FF8E714F}"/>
          </ac:picMkLst>
        </pc:picChg>
        <pc:picChg chg="add mod">
          <ac:chgData name="奕 陳" userId="e77c38457a178476" providerId="LiveId" clId="{102DC6C6-9D59-422A-8FCD-D48BF1C56EED}" dt="2023-12-25T19:50:10.851" v="1529" actId="1076"/>
          <ac:picMkLst>
            <pc:docMk/>
            <pc:sldMk cId="3340096895" sldId="364"/>
            <ac:picMk id="8" creationId="{C62C80D9-0706-4BF8-AC17-DA61D9D988B8}"/>
          </ac:picMkLst>
        </pc:picChg>
        <pc:picChg chg="add mod">
          <ac:chgData name="奕 陳" userId="e77c38457a178476" providerId="LiveId" clId="{102DC6C6-9D59-422A-8FCD-D48BF1C56EED}" dt="2023-12-25T19:50:06.918" v="1528" actId="1076"/>
          <ac:picMkLst>
            <pc:docMk/>
            <pc:sldMk cId="3340096895" sldId="364"/>
            <ac:picMk id="10" creationId="{A7E3C83F-CFF1-40F1-9A52-B14898091C3C}"/>
          </ac:picMkLst>
        </pc:picChg>
      </pc:sldChg>
      <pc:sldChg chg="addSp delSp modSp add mod ord">
        <pc:chgData name="奕 陳" userId="e77c38457a178476" providerId="LiveId" clId="{102DC6C6-9D59-422A-8FCD-D48BF1C56EED}" dt="2023-12-25T20:05:32.354" v="1912" actId="1076"/>
        <pc:sldMkLst>
          <pc:docMk/>
          <pc:sldMk cId="985769111" sldId="365"/>
        </pc:sldMkLst>
        <pc:spChg chg="add mod">
          <ac:chgData name="奕 陳" userId="e77c38457a178476" providerId="LiveId" clId="{102DC6C6-9D59-422A-8FCD-D48BF1C56EED}" dt="2023-12-25T20:05:32.354" v="1912" actId="1076"/>
          <ac:spMkLst>
            <pc:docMk/>
            <pc:sldMk cId="985769111" sldId="365"/>
            <ac:spMk id="7" creationId="{FEEDDA6E-4755-4E53-918E-6C522F0E2CDD}"/>
          </ac:spMkLst>
        </pc:spChg>
        <pc:spChg chg="add mod">
          <ac:chgData name="奕 陳" userId="e77c38457a178476" providerId="LiveId" clId="{102DC6C6-9D59-422A-8FCD-D48BF1C56EED}" dt="2023-12-25T20:03:59.467" v="1879" actId="1076"/>
          <ac:spMkLst>
            <pc:docMk/>
            <pc:sldMk cId="985769111" sldId="365"/>
            <ac:spMk id="8" creationId="{0D5185B7-9909-4C13-9748-2C545B27C9CF}"/>
          </ac:spMkLst>
        </pc:spChg>
        <pc:spChg chg="mod">
          <ac:chgData name="奕 陳" userId="e77c38457a178476" providerId="LiveId" clId="{102DC6C6-9D59-422A-8FCD-D48BF1C56EED}" dt="2023-12-25T20:03:33.618" v="1873" actId="14100"/>
          <ac:spMkLst>
            <pc:docMk/>
            <pc:sldMk cId="985769111" sldId="365"/>
            <ac:spMk id="10" creationId="{F4939D38-B2CA-46D0-81C5-4694601C96B8}"/>
          </ac:spMkLst>
        </pc:spChg>
        <pc:spChg chg="add mod">
          <ac:chgData name="奕 陳" userId="e77c38457a178476" providerId="LiveId" clId="{102DC6C6-9D59-422A-8FCD-D48BF1C56EED}" dt="2023-12-25T20:05:23.401" v="1910" actId="1076"/>
          <ac:spMkLst>
            <pc:docMk/>
            <pc:sldMk cId="985769111" sldId="365"/>
            <ac:spMk id="11" creationId="{B68068FC-C41E-4415-A7D5-B0AA08F7A440}"/>
          </ac:spMkLst>
        </pc:spChg>
        <pc:picChg chg="add del mod">
          <ac:chgData name="奕 陳" userId="e77c38457a178476" providerId="LiveId" clId="{102DC6C6-9D59-422A-8FCD-D48BF1C56EED}" dt="2023-12-25T20:03:18.465" v="1829" actId="478"/>
          <ac:picMkLst>
            <pc:docMk/>
            <pc:sldMk cId="985769111" sldId="365"/>
            <ac:picMk id="5" creationId="{1FE8A2B0-71F1-4F7C-B64F-DF0C73EB3357}"/>
          </ac:picMkLst>
        </pc:picChg>
        <pc:picChg chg="add del mod">
          <ac:chgData name="奕 陳" userId="e77c38457a178476" providerId="LiveId" clId="{102DC6C6-9D59-422A-8FCD-D48BF1C56EED}" dt="2023-12-25T20:05:25.129" v="1911" actId="1076"/>
          <ac:picMkLst>
            <pc:docMk/>
            <pc:sldMk cId="985769111" sldId="365"/>
            <ac:picMk id="6" creationId="{C3B489C5-1189-46E6-9C86-624B07024C10}"/>
          </ac:picMkLst>
        </pc:picChg>
      </pc:sldChg>
      <pc:sldChg chg="addSp modSp add mod">
        <pc:chgData name="奕 陳" userId="e77c38457a178476" providerId="LiveId" clId="{102DC6C6-9D59-422A-8FCD-D48BF1C56EED}" dt="2023-12-25T20:10:36.693" v="2257"/>
        <pc:sldMkLst>
          <pc:docMk/>
          <pc:sldMk cId="27566040" sldId="366"/>
        </pc:sldMkLst>
        <pc:spChg chg="add mod">
          <ac:chgData name="奕 陳" userId="e77c38457a178476" providerId="LiveId" clId="{102DC6C6-9D59-422A-8FCD-D48BF1C56EED}" dt="2023-12-25T20:10:36.693" v="2257"/>
          <ac:spMkLst>
            <pc:docMk/>
            <pc:sldMk cId="27566040" sldId="366"/>
            <ac:spMk id="7" creationId="{B13FD784-914C-44C6-A008-0312CC8D2F66}"/>
          </ac:spMkLst>
        </pc:spChg>
        <pc:spChg chg="mod">
          <ac:chgData name="奕 陳" userId="e77c38457a178476" providerId="LiveId" clId="{102DC6C6-9D59-422A-8FCD-D48BF1C56EED}" dt="2023-12-25T20:04:35.546" v="1903" actId="14100"/>
          <ac:spMkLst>
            <pc:docMk/>
            <pc:sldMk cId="27566040" sldId="366"/>
            <ac:spMk id="10" creationId="{F4939D38-B2CA-46D0-81C5-4694601C96B8}"/>
          </ac:spMkLst>
        </pc:spChg>
        <pc:picChg chg="add mod">
          <ac:chgData name="奕 陳" userId="e77c38457a178476" providerId="LiveId" clId="{102DC6C6-9D59-422A-8FCD-D48BF1C56EED}" dt="2023-12-25T20:04:59.698" v="1908" actId="1076"/>
          <ac:picMkLst>
            <pc:docMk/>
            <pc:sldMk cId="27566040" sldId="366"/>
            <ac:picMk id="6" creationId="{ACAFA72B-6535-4475-9617-A04321E41A7E}"/>
          </ac:picMkLst>
        </pc:picChg>
      </pc:sldChg>
      <pc:sldChg chg="addSp delSp modSp add mod">
        <pc:chgData name="奕 陳" userId="e77c38457a178476" providerId="LiveId" clId="{102DC6C6-9D59-422A-8FCD-D48BF1C56EED}" dt="2023-12-26T04:13:51.571" v="2438" actId="20577"/>
        <pc:sldMkLst>
          <pc:docMk/>
          <pc:sldMk cId="4184030980" sldId="367"/>
        </pc:sldMkLst>
        <pc:spChg chg="del">
          <ac:chgData name="奕 陳" userId="e77c38457a178476" providerId="LiveId" clId="{102DC6C6-9D59-422A-8FCD-D48BF1C56EED}" dt="2023-12-26T04:11:14.179" v="2370" actId="478"/>
          <ac:spMkLst>
            <pc:docMk/>
            <pc:sldMk cId="4184030980" sldId="367"/>
            <ac:spMk id="7" creationId="{B13FD784-914C-44C6-A008-0312CC8D2F66}"/>
          </ac:spMkLst>
        </pc:spChg>
        <pc:spChg chg="mod">
          <ac:chgData name="奕 陳" userId="e77c38457a178476" providerId="LiveId" clId="{102DC6C6-9D59-422A-8FCD-D48BF1C56EED}" dt="2023-12-26T04:11:01.356" v="2368"/>
          <ac:spMkLst>
            <pc:docMk/>
            <pc:sldMk cId="4184030980" sldId="367"/>
            <ac:spMk id="10" creationId="{F4939D38-B2CA-46D0-81C5-4694601C96B8}"/>
          </ac:spMkLst>
        </pc:spChg>
        <pc:spChg chg="add mod">
          <ac:chgData name="奕 陳" userId="e77c38457a178476" providerId="LiveId" clId="{102DC6C6-9D59-422A-8FCD-D48BF1C56EED}" dt="2023-12-26T04:13:51.571" v="2438" actId="20577"/>
          <ac:spMkLst>
            <pc:docMk/>
            <pc:sldMk cId="4184030980" sldId="367"/>
            <ac:spMk id="11" creationId="{9DF4AC24-85DA-4827-AF6F-4E3C0AA9C27D}"/>
          </ac:spMkLst>
        </pc:spChg>
        <pc:picChg chg="del">
          <ac:chgData name="奕 陳" userId="e77c38457a178476" providerId="LiveId" clId="{102DC6C6-9D59-422A-8FCD-D48BF1C56EED}" dt="2023-12-26T04:11:12.215" v="2369" actId="478"/>
          <ac:picMkLst>
            <pc:docMk/>
            <pc:sldMk cId="4184030980" sldId="367"/>
            <ac:picMk id="6" creationId="{ACAFA72B-6535-4475-9617-A04321E41A7E}"/>
          </ac:picMkLst>
        </pc:picChg>
        <pc:picChg chg="add mod">
          <ac:chgData name="奕 陳" userId="e77c38457a178476" providerId="LiveId" clId="{102DC6C6-9D59-422A-8FCD-D48BF1C56EED}" dt="2023-12-26T04:12:54.531" v="2410" actId="1076"/>
          <ac:picMkLst>
            <pc:docMk/>
            <pc:sldMk cId="4184030980" sldId="367"/>
            <ac:picMk id="8" creationId="{0F3751EF-8717-4966-BE5B-51FEC3F84DC7}"/>
          </ac:picMkLst>
        </pc:picChg>
      </pc:sldChg>
    </pc:docChg>
  </pc:docChgLst>
  <pc:docChgLst>
    <pc:chgData name="奕 陳" userId="e77c38457a178476" providerId="LiveId" clId="{8EEE8E87-7CF3-40A3-B712-F0206E97A003}"/>
    <pc:docChg chg="undo redo custSel addSld delSld modSld sldOrd">
      <pc:chgData name="奕 陳" userId="e77c38457a178476" providerId="LiveId" clId="{8EEE8E87-7CF3-40A3-B712-F0206E97A003}" dt="2023-12-05T05:54:52.135" v="3822" actId="47"/>
      <pc:docMkLst>
        <pc:docMk/>
      </pc:docMkLst>
      <pc:sldChg chg="add del">
        <pc:chgData name="奕 陳" userId="e77c38457a178476" providerId="LiveId" clId="{8EEE8E87-7CF3-40A3-B712-F0206E97A003}" dt="2023-12-01T16:20:24.906" v="3272" actId="47"/>
        <pc:sldMkLst>
          <pc:docMk/>
          <pc:sldMk cId="3978130308" sldId="318"/>
        </pc:sldMkLst>
      </pc:sldChg>
      <pc:sldChg chg="modSp mod">
        <pc:chgData name="奕 陳" userId="e77c38457a178476" providerId="LiveId" clId="{8EEE8E87-7CF3-40A3-B712-F0206E97A003}" dt="2023-12-05T03:41:43.931" v="3353" actId="13926"/>
        <pc:sldMkLst>
          <pc:docMk/>
          <pc:sldMk cId="1287564030" sldId="319"/>
        </pc:sldMkLst>
        <pc:spChg chg="mod">
          <ac:chgData name="奕 陳" userId="e77c38457a178476" providerId="LiveId" clId="{8EEE8E87-7CF3-40A3-B712-F0206E97A003}" dt="2023-12-05T03:41:43.931" v="3353" actId="13926"/>
          <ac:spMkLst>
            <pc:docMk/>
            <pc:sldMk cId="1287564030" sldId="319"/>
            <ac:spMk id="11" creationId="{AB32FA9C-F855-4570-BB89-6696BC44CEAB}"/>
          </ac:spMkLst>
        </pc:spChg>
      </pc:sldChg>
      <pc:sldChg chg="modSp del mod">
        <pc:chgData name="奕 陳" userId="e77c38457a178476" providerId="LiveId" clId="{8EEE8E87-7CF3-40A3-B712-F0206E97A003}" dt="2023-12-05T05:54:52.135" v="3822" actId="47"/>
        <pc:sldMkLst>
          <pc:docMk/>
          <pc:sldMk cId="3820424183" sldId="320"/>
        </pc:sldMkLst>
        <pc:spChg chg="mod">
          <ac:chgData name="奕 陳" userId="e77c38457a178476" providerId="LiveId" clId="{8EEE8E87-7CF3-40A3-B712-F0206E97A003}" dt="2023-12-05T05:15:08.223" v="3787"/>
          <ac:spMkLst>
            <pc:docMk/>
            <pc:sldMk cId="3820424183" sldId="320"/>
            <ac:spMk id="10" creationId="{F4939D38-B2CA-46D0-81C5-4694601C96B8}"/>
          </ac:spMkLst>
        </pc:spChg>
      </pc:sldChg>
      <pc:sldChg chg="addSp modSp mod">
        <pc:chgData name="奕 陳" userId="e77c38457a178476" providerId="LiveId" clId="{8EEE8E87-7CF3-40A3-B712-F0206E97A003}" dt="2023-12-05T03:54:40.384" v="3709" actId="1036"/>
        <pc:sldMkLst>
          <pc:docMk/>
          <pc:sldMk cId="3307758623" sldId="322"/>
        </pc:sldMkLst>
        <pc:spChg chg="mod">
          <ac:chgData name="奕 陳" userId="e77c38457a178476" providerId="LiveId" clId="{8EEE8E87-7CF3-40A3-B712-F0206E97A003}" dt="2023-12-05T03:52:09.988" v="3697" actId="6549"/>
          <ac:spMkLst>
            <pc:docMk/>
            <pc:sldMk cId="3307758623" sldId="322"/>
            <ac:spMk id="8" creationId="{D254C1A5-46D9-4B56-B67A-E3C7E490A58E}"/>
          </ac:spMkLst>
        </pc:spChg>
        <pc:spChg chg="add mod">
          <ac:chgData name="奕 陳" userId="e77c38457a178476" providerId="LiveId" clId="{8EEE8E87-7CF3-40A3-B712-F0206E97A003}" dt="2023-12-05T03:54:40.384" v="3709" actId="1036"/>
          <ac:spMkLst>
            <pc:docMk/>
            <pc:sldMk cId="3307758623" sldId="322"/>
            <ac:spMk id="9" creationId="{ABF938C8-619C-48A2-A700-2898703EA411}"/>
          </ac:spMkLst>
        </pc:spChg>
      </pc:sldChg>
      <pc:sldChg chg="modSp mod">
        <pc:chgData name="奕 陳" userId="e77c38457a178476" providerId="LiveId" clId="{8EEE8E87-7CF3-40A3-B712-F0206E97A003}" dt="2023-11-29T16:06:45.277" v="110" actId="1076"/>
        <pc:sldMkLst>
          <pc:docMk/>
          <pc:sldMk cId="1332689876" sldId="323"/>
        </pc:sldMkLst>
        <pc:spChg chg="mod">
          <ac:chgData name="奕 陳" userId="e77c38457a178476" providerId="LiveId" clId="{8EEE8E87-7CF3-40A3-B712-F0206E97A003}" dt="2023-11-29T15:53:34.046" v="5" actId="1076"/>
          <ac:spMkLst>
            <pc:docMk/>
            <pc:sldMk cId="1332689876" sldId="323"/>
            <ac:spMk id="4" creationId="{32D2A0A9-4CD2-40DA-BD6C-58C87C3F7877}"/>
          </ac:spMkLst>
        </pc:spChg>
        <pc:spChg chg="mod">
          <ac:chgData name="奕 陳" userId="e77c38457a178476" providerId="LiveId" clId="{8EEE8E87-7CF3-40A3-B712-F0206E97A003}" dt="2023-11-29T16:06:40.036" v="109" actId="2711"/>
          <ac:spMkLst>
            <pc:docMk/>
            <pc:sldMk cId="1332689876" sldId="323"/>
            <ac:spMk id="11" creationId="{A39F33D9-676D-4D3D-96A0-5DBDCEEEA239}"/>
          </ac:spMkLst>
        </pc:spChg>
        <pc:picChg chg="mod">
          <ac:chgData name="奕 陳" userId="e77c38457a178476" providerId="LiveId" clId="{8EEE8E87-7CF3-40A3-B712-F0206E97A003}" dt="2023-11-29T16:06:45.277" v="110" actId="1076"/>
          <ac:picMkLst>
            <pc:docMk/>
            <pc:sldMk cId="1332689876" sldId="323"/>
            <ac:picMk id="3" creationId="{E9AA6932-94A0-43C7-B924-18FDDF886681}"/>
          </ac:picMkLst>
        </pc:picChg>
      </pc:sldChg>
      <pc:sldChg chg="del">
        <pc:chgData name="奕 陳" userId="e77c38457a178476" providerId="LiveId" clId="{8EEE8E87-7CF3-40A3-B712-F0206E97A003}" dt="2023-11-29T15:59:59.720" v="108" actId="47"/>
        <pc:sldMkLst>
          <pc:docMk/>
          <pc:sldMk cId="2931513835" sldId="324"/>
        </pc:sldMkLst>
      </pc:sldChg>
      <pc:sldChg chg="addSp modSp mod">
        <pc:chgData name="奕 陳" userId="e77c38457a178476" providerId="LiveId" clId="{8EEE8E87-7CF3-40A3-B712-F0206E97A003}" dt="2023-12-05T03:49:16.617" v="3511" actId="20577"/>
        <pc:sldMkLst>
          <pc:docMk/>
          <pc:sldMk cId="3501072765" sldId="325"/>
        </pc:sldMkLst>
        <pc:spChg chg="add mod">
          <ac:chgData name="奕 陳" userId="e77c38457a178476" providerId="LiveId" clId="{8EEE8E87-7CF3-40A3-B712-F0206E97A003}" dt="2023-12-05T03:49:16.617" v="3511" actId="20577"/>
          <ac:spMkLst>
            <pc:docMk/>
            <pc:sldMk cId="3501072765" sldId="325"/>
            <ac:spMk id="8" creationId="{4ED392DE-02F2-411C-89C7-A8F87559548E}"/>
          </ac:spMkLst>
        </pc:spChg>
        <pc:picChg chg="add mod">
          <ac:chgData name="奕 陳" userId="e77c38457a178476" providerId="LiveId" clId="{8EEE8E87-7CF3-40A3-B712-F0206E97A003}" dt="2023-11-30T16:22:23.775" v="741" actId="1076"/>
          <ac:picMkLst>
            <pc:docMk/>
            <pc:sldMk cId="3501072765" sldId="325"/>
            <ac:picMk id="6" creationId="{9BD50A2C-09BF-443D-9752-7307C02D6451}"/>
          </ac:picMkLst>
        </pc:picChg>
      </pc:sldChg>
      <pc:sldChg chg="addSp delSp modSp mod ord">
        <pc:chgData name="奕 陳" userId="e77c38457a178476" providerId="LiveId" clId="{8EEE8E87-7CF3-40A3-B712-F0206E97A003}" dt="2023-12-05T03:47:23.521" v="3484" actId="13926"/>
        <pc:sldMkLst>
          <pc:docMk/>
          <pc:sldMk cId="2261676848" sldId="326"/>
        </pc:sldMkLst>
        <pc:spChg chg="add mod">
          <ac:chgData name="奕 陳" userId="e77c38457a178476" providerId="LiveId" clId="{8EEE8E87-7CF3-40A3-B712-F0206E97A003}" dt="2023-12-01T13:50:33.814" v="3243" actId="1076"/>
          <ac:spMkLst>
            <pc:docMk/>
            <pc:sldMk cId="2261676848" sldId="326"/>
            <ac:spMk id="2" creationId="{D8107476-A6DB-4BB0-8974-76FD86FAA2E8}"/>
          </ac:spMkLst>
        </pc:spChg>
        <pc:spChg chg="add del">
          <ac:chgData name="奕 陳" userId="e77c38457a178476" providerId="LiveId" clId="{8EEE8E87-7CF3-40A3-B712-F0206E97A003}" dt="2023-11-30T18:08:16.035" v="2693" actId="22"/>
          <ac:spMkLst>
            <pc:docMk/>
            <pc:sldMk cId="2261676848" sldId="326"/>
            <ac:spMk id="7" creationId="{DCB2ABFA-CE63-444D-8A54-F51E13052CA1}"/>
          </ac:spMkLst>
        </pc:spChg>
        <pc:spChg chg="add mod">
          <ac:chgData name="奕 陳" userId="e77c38457a178476" providerId="LiveId" clId="{8EEE8E87-7CF3-40A3-B712-F0206E97A003}" dt="2023-12-01T13:47:41.095" v="3205" actId="21"/>
          <ac:spMkLst>
            <pc:docMk/>
            <pc:sldMk cId="2261676848" sldId="326"/>
            <ac:spMk id="8" creationId="{44EA182C-675B-44E8-8B47-8B9A1F0152F7}"/>
          </ac:spMkLst>
        </pc:spChg>
        <pc:spChg chg="mod">
          <ac:chgData name="奕 陳" userId="e77c38457a178476" providerId="LiveId" clId="{8EEE8E87-7CF3-40A3-B712-F0206E97A003}" dt="2023-12-01T13:50:07.946" v="3236"/>
          <ac:spMkLst>
            <pc:docMk/>
            <pc:sldMk cId="2261676848" sldId="326"/>
            <ac:spMk id="10" creationId="{F4939D38-B2CA-46D0-81C5-4694601C96B8}"/>
          </ac:spMkLst>
        </pc:spChg>
        <pc:spChg chg="add del mod">
          <ac:chgData name="奕 陳" userId="e77c38457a178476" providerId="LiveId" clId="{8EEE8E87-7CF3-40A3-B712-F0206E97A003}" dt="2023-12-01T13:48:46.388" v="3225"/>
          <ac:spMkLst>
            <pc:docMk/>
            <pc:sldMk cId="2261676848" sldId="326"/>
            <ac:spMk id="11" creationId="{7C8B04CF-6F23-41E0-A234-81F6A19AB86C}"/>
          </ac:spMkLst>
        </pc:spChg>
        <pc:spChg chg="add mod">
          <ac:chgData name="奕 陳" userId="e77c38457a178476" providerId="LiveId" clId="{8EEE8E87-7CF3-40A3-B712-F0206E97A003}" dt="2023-12-05T03:47:23.521" v="3484" actId="13926"/>
          <ac:spMkLst>
            <pc:docMk/>
            <pc:sldMk cId="2261676848" sldId="326"/>
            <ac:spMk id="12" creationId="{2894D35D-BF53-41F9-8CD2-0C6BA334E6D1}"/>
          </ac:spMkLst>
        </pc:spChg>
        <pc:spChg chg="add mod">
          <ac:chgData name="奕 陳" userId="e77c38457a178476" providerId="LiveId" clId="{8EEE8E87-7CF3-40A3-B712-F0206E97A003}" dt="2023-12-01T13:47:43.568" v="3207" actId="21"/>
          <ac:spMkLst>
            <pc:docMk/>
            <pc:sldMk cId="2261676848" sldId="326"/>
            <ac:spMk id="14" creationId="{B4AA9935-0241-4A00-91E7-94760CBE3792}"/>
          </ac:spMkLst>
        </pc:spChg>
      </pc:sldChg>
      <pc:sldChg chg="addSp modSp mod">
        <pc:chgData name="奕 陳" userId="e77c38457a178476" providerId="LiveId" clId="{8EEE8E87-7CF3-40A3-B712-F0206E97A003}" dt="2023-11-29T17:01:34.051" v="323" actId="113"/>
        <pc:sldMkLst>
          <pc:docMk/>
          <pc:sldMk cId="4192352918" sldId="328"/>
        </pc:sldMkLst>
        <pc:spChg chg="add mod">
          <ac:chgData name="奕 陳" userId="e77c38457a178476" providerId="LiveId" clId="{8EEE8E87-7CF3-40A3-B712-F0206E97A003}" dt="2023-11-29T16:07:44.145" v="117" actId="14100"/>
          <ac:spMkLst>
            <pc:docMk/>
            <pc:sldMk cId="4192352918" sldId="328"/>
            <ac:spMk id="2" creationId="{7723A176-E750-439E-869A-C8EBB501D13A}"/>
          </ac:spMkLst>
        </pc:spChg>
        <pc:spChg chg="add mod">
          <ac:chgData name="奕 陳" userId="e77c38457a178476" providerId="LiveId" clId="{8EEE8E87-7CF3-40A3-B712-F0206E97A003}" dt="2023-11-29T17:01:34.051" v="323" actId="113"/>
          <ac:spMkLst>
            <pc:docMk/>
            <pc:sldMk cId="4192352918" sldId="328"/>
            <ac:spMk id="5" creationId="{9AA7F22E-DDD7-44A9-B4DB-A09D7103CB94}"/>
          </ac:spMkLst>
        </pc:spChg>
        <pc:picChg chg="mod">
          <ac:chgData name="奕 陳" userId="e77c38457a178476" providerId="LiveId" clId="{8EEE8E87-7CF3-40A3-B712-F0206E97A003}" dt="2023-11-29T15:53:47.422" v="6" actId="1076"/>
          <ac:picMkLst>
            <pc:docMk/>
            <pc:sldMk cId="4192352918" sldId="328"/>
            <ac:picMk id="3" creationId="{E9AA6932-94A0-43C7-B924-18FDDF886681}"/>
          </ac:picMkLst>
        </pc:picChg>
      </pc:sldChg>
      <pc:sldChg chg="del">
        <pc:chgData name="奕 陳" userId="e77c38457a178476" providerId="LiveId" clId="{8EEE8E87-7CF3-40A3-B712-F0206E97A003}" dt="2023-11-29T15:59:41.848" v="89" actId="47"/>
        <pc:sldMkLst>
          <pc:docMk/>
          <pc:sldMk cId="1774659012" sldId="329"/>
        </pc:sldMkLst>
      </pc:sldChg>
      <pc:sldChg chg="del">
        <pc:chgData name="奕 陳" userId="e77c38457a178476" providerId="LiveId" clId="{8EEE8E87-7CF3-40A3-B712-F0206E97A003}" dt="2023-11-29T15:54:04.859" v="11" actId="47"/>
        <pc:sldMkLst>
          <pc:docMk/>
          <pc:sldMk cId="2302981798" sldId="330"/>
        </pc:sldMkLst>
      </pc:sldChg>
      <pc:sldChg chg="del">
        <pc:chgData name="奕 陳" userId="e77c38457a178476" providerId="LiveId" clId="{8EEE8E87-7CF3-40A3-B712-F0206E97A003}" dt="2023-11-29T15:54:05.599" v="12" actId="47"/>
        <pc:sldMkLst>
          <pc:docMk/>
          <pc:sldMk cId="2415816640" sldId="331"/>
        </pc:sldMkLst>
      </pc:sldChg>
      <pc:sldChg chg="addSp modSp add mod">
        <pc:chgData name="奕 陳" userId="e77c38457a178476" providerId="LiveId" clId="{8EEE8E87-7CF3-40A3-B712-F0206E97A003}" dt="2023-11-29T17:16:32.796" v="378" actId="113"/>
        <pc:sldMkLst>
          <pc:docMk/>
          <pc:sldMk cId="3337997947" sldId="332"/>
        </pc:sldMkLst>
        <pc:spChg chg="mod">
          <ac:chgData name="奕 陳" userId="e77c38457a178476" providerId="LiveId" clId="{8EEE8E87-7CF3-40A3-B712-F0206E97A003}" dt="2023-11-29T15:53:56.479" v="8"/>
          <ac:spMkLst>
            <pc:docMk/>
            <pc:sldMk cId="3337997947" sldId="332"/>
            <ac:spMk id="4" creationId="{32D2A0A9-4CD2-40DA-BD6C-58C87C3F7877}"/>
          </ac:spMkLst>
        </pc:spChg>
        <pc:spChg chg="add mod">
          <ac:chgData name="奕 陳" userId="e77c38457a178476" providerId="LiveId" clId="{8EEE8E87-7CF3-40A3-B712-F0206E97A003}" dt="2023-11-29T16:08:07.920" v="122" actId="14100"/>
          <ac:spMkLst>
            <pc:docMk/>
            <pc:sldMk cId="3337997947" sldId="332"/>
            <ac:spMk id="5" creationId="{CB2DAC08-9CBE-49AC-B319-CBC00F2D2E86}"/>
          </ac:spMkLst>
        </pc:spChg>
        <pc:spChg chg="add mod">
          <ac:chgData name="奕 陳" userId="e77c38457a178476" providerId="LiveId" clId="{8EEE8E87-7CF3-40A3-B712-F0206E97A003}" dt="2023-11-29T17:16:32.796" v="378" actId="113"/>
          <ac:spMkLst>
            <pc:docMk/>
            <pc:sldMk cId="3337997947" sldId="332"/>
            <ac:spMk id="6" creationId="{652289BC-C76C-4C67-BE9D-53B670EACBC3}"/>
          </ac:spMkLst>
        </pc:spChg>
      </pc:sldChg>
      <pc:sldChg chg="addSp modSp add mod">
        <pc:chgData name="奕 陳" userId="e77c38457a178476" providerId="LiveId" clId="{8EEE8E87-7CF3-40A3-B712-F0206E97A003}" dt="2023-12-05T04:39:56.280" v="3710" actId="113"/>
        <pc:sldMkLst>
          <pc:docMk/>
          <pc:sldMk cId="3801939893" sldId="333"/>
        </pc:sldMkLst>
        <pc:spChg chg="mod">
          <ac:chgData name="奕 陳" userId="e77c38457a178476" providerId="LiveId" clId="{8EEE8E87-7CF3-40A3-B712-F0206E97A003}" dt="2023-11-29T15:54:13.725" v="30"/>
          <ac:spMkLst>
            <pc:docMk/>
            <pc:sldMk cId="3801939893" sldId="333"/>
            <ac:spMk id="4" creationId="{32D2A0A9-4CD2-40DA-BD6C-58C87C3F7877}"/>
          </ac:spMkLst>
        </pc:spChg>
        <pc:spChg chg="add mod">
          <ac:chgData name="奕 陳" userId="e77c38457a178476" providerId="LiveId" clId="{8EEE8E87-7CF3-40A3-B712-F0206E97A003}" dt="2023-11-29T16:08:45.189" v="129" actId="14100"/>
          <ac:spMkLst>
            <pc:docMk/>
            <pc:sldMk cId="3801939893" sldId="333"/>
            <ac:spMk id="5" creationId="{7F645617-5604-4602-83D4-FEA35CF0E02E}"/>
          </ac:spMkLst>
        </pc:spChg>
        <pc:spChg chg="add mod">
          <ac:chgData name="奕 陳" userId="e77c38457a178476" providerId="LiveId" clId="{8EEE8E87-7CF3-40A3-B712-F0206E97A003}" dt="2023-12-05T04:39:56.280" v="3710" actId="113"/>
          <ac:spMkLst>
            <pc:docMk/>
            <pc:sldMk cId="3801939893" sldId="333"/>
            <ac:spMk id="6" creationId="{1C6B23FE-0F99-4760-BC1A-95643CEB4986}"/>
          </ac:spMkLst>
        </pc:spChg>
        <pc:picChg chg="mod">
          <ac:chgData name="奕 陳" userId="e77c38457a178476" providerId="LiveId" clId="{8EEE8E87-7CF3-40A3-B712-F0206E97A003}" dt="2023-11-29T16:08:28.543" v="125" actId="1076"/>
          <ac:picMkLst>
            <pc:docMk/>
            <pc:sldMk cId="3801939893" sldId="333"/>
            <ac:picMk id="3" creationId="{E9AA6932-94A0-43C7-B924-18FDDF886681}"/>
          </ac:picMkLst>
        </pc:picChg>
      </pc:sldChg>
      <pc:sldChg chg="addSp modSp add mod">
        <pc:chgData name="奕 陳" userId="e77c38457a178476" providerId="LiveId" clId="{8EEE8E87-7CF3-40A3-B712-F0206E97A003}" dt="2023-12-05T04:40:11.905" v="3711" actId="403"/>
        <pc:sldMkLst>
          <pc:docMk/>
          <pc:sldMk cId="3742992449" sldId="334"/>
        </pc:sldMkLst>
        <pc:spChg chg="mod">
          <ac:chgData name="奕 陳" userId="e77c38457a178476" providerId="LiveId" clId="{8EEE8E87-7CF3-40A3-B712-F0206E97A003}" dt="2023-11-29T15:54:21.085" v="47"/>
          <ac:spMkLst>
            <pc:docMk/>
            <pc:sldMk cId="3742992449" sldId="334"/>
            <ac:spMk id="4" creationId="{32D2A0A9-4CD2-40DA-BD6C-58C87C3F7877}"/>
          </ac:spMkLst>
        </pc:spChg>
        <pc:spChg chg="add mod">
          <ac:chgData name="奕 陳" userId="e77c38457a178476" providerId="LiveId" clId="{8EEE8E87-7CF3-40A3-B712-F0206E97A003}" dt="2023-11-29T16:09:07.563" v="134" actId="14100"/>
          <ac:spMkLst>
            <pc:docMk/>
            <pc:sldMk cId="3742992449" sldId="334"/>
            <ac:spMk id="5" creationId="{9730A69E-5657-4DDB-B13A-269B166EDDA3}"/>
          </ac:spMkLst>
        </pc:spChg>
        <pc:spChg chg="add mod">
          <ac:chgData name="奕 陳" userId="e77c38457a178476" providerId="LiveId" clId="{8EEE8E87-7CF3-40A3-B712-F0206E97A003}" dt="2023-12-05T04:40:11.905" v="3711" actId="403"/>
          <ac:spMkLst>
            <pc:docMk/>
            <pc:sldMk cId="3742992449" sldId="334"/>
            <ac:spMk id="6" creationId="{4B79152F-0ECC-4A59-969A-ECEE8CB6594B}"/>
          </ac:spMkLst>
        </pc:spChg>
      </pc:sldChg>
      <pc:sldChg chg="addSp delSp modSp add mod">
        <pc:chgData name="奕 陳" userId="e77c38457a178476" providerId="LiveId" clId="{8EEE8E87-7CF3-40A3-B712-F0206E97A003}" dt="2023-12-05T05:22:26.554" v="3814" actId="14100"/>
        <pc:sldMkLst>
          <pc:docMk/>
          <pc:sldMk cId="975656747" sldId="335"/>
        </pc:sldMkLst>
        <pc:spChg chg="mod">
          <ac:chgData name="奕 陳" userId="e77c38457a178476" providerId="LiveId" clId="{8EEE8E87-7CF3-40A3-B712-F0206E97A003}" dt="2023-11-30T15:13:38.376" v="619" actId="207"/>
          <ac:spMkLst>
            <pc:docMk/>
            <pc:sldMk cId="975656747" sldId="335"/>
            <ac:spMk id="4" creationId="{32D2A0A9-4CD2-40DA-BD6C-58C87C3F7877}"/>
          </ac:spMkLst>
        </pc:spChg>
        <pc:spChg chg="add mod">
          <ac:chgData name="奕 陳" userId="e77c38457a178476" providerId="LiveId" clId="{8EEE8E87-7CF3-40A3-B712-F0206E97A003}" dt="2023-12-05T05:20:53.963" v="3799" actId="113"/>
          <ac:spMkLst>
            <pc:docMk/>
            <pc:sldMk cId="975656747" sldId="335"/>
            <ac:spMk id="5" creationId="{2D1FC5A0-06B2-4351-BF02-BFEFA6E21EC5}"/>
          </ac:spMkLst>
        </pc:spChg>
        <pc:spChg chg="add del mod">
          <ac:chgData name="奕 陳" userId="e77c38457a178476" providerId="LiveId" clId="{8EEE8E87-7CF3-40A3-B712-F0206E97A003}" dt="2023-11-30T15:12:26.282" v="608" actId="478"/>
          <ac:spMkLst>
            <pc:docMk/>
            <pc:sldMk cId="975656747" sldId="335"/>
            <ac:spMk id="6" creationId="{A34371C1-4043-4247-800D-2AEC0045DF59}"/>
          </ac:spMkLst>
        </pc:spChg>
        <pc:spChg chg="add mod">
          <ac:chgData name="奕 陳" userId="e77c38457a178476" providerId="LiveId" clId="{8EEE8E87-7CF3-40A3-B712-F0206E97A003}" dt="2023-12-05T05:22:20.861" v="3813" actId="14100"/>
          <ac:spMkLst>
            <pc:docMk/>
            <pc:sldMk cId="975656747" sldId="335"/>
            <ac:spMk id="7" creationId="{E0FCB0D4-E140-4676-B4D5-A781FF925D8A}"/>
          </ac:spMkLst>
        </pc:spChg>
        <pc:spChg chg="add del mod">
          <ac:chgData name="奕 陳" userId="e77c38457a178476" providerId="LiveId" clId="{8EEE8E87-7CF3-40A3-B712-F0206E97A003}" dt="2023-12-05T05:22:26.554" v="3814" actId="14100"/>
          <ac:spMkLst>
            <pc:docMk/>
            <pc:sldMk cId="975656747" sldId="335"/>
            <ac:spMk id="8" creationId="{9E6993AD-B28F-47B4-84B6-D45C2F1E2F77}"/>
          </ac:spMkLst>
        </pc:spChg>
        <pc:picChg chg="mod">
          <ac:chgData name="奕 陳" userId="e77c38457a178476" providerId="LiveId" clId="{8EEE8E87-7CF3-40A3-B712-F0206E97A003}" dt="2023-12-05T05:11:34.449" v="3762" actId="1076"/>
          <ac:picMkLst>
            <pc:docMk/>
            <pc:sldMk cId="975656747" sldId="335"/>
            <ac:picMk id="3" creationId="{E9AA6932-94A0-43C7-B924-18FDDF886681}"/>
          </ac:picMkLst>
        </pc:picChg>
      </pc:sldChg>
      <pc:sldChg chg="modSp add mod">
        <pc:chgData name="奕 陳" userId="e77c38457a178476" providerId="LiveId" clId="{8EEE8E87-7CF3-40A3-B712-F0206E97A003}" dt="2023-12-05T05:24:08.596" v="3817" actId="113"/>
        <pc:sldMkLst>
          <pc:docMk/>
          <pc:sldMk cId="3631134321" sldId="336"/>
        </pc:sldMkLst>
        <pc:spChg chg="mod">
          <ac:chgData name="奕 陳" userId="e77c38457a178476" providerId="LiveId" clId="{8EEE8E87-7CF3-40A3-B712-F0206E97A003}" dt="2023-11-29T15:58:08.231" v="66" actId="20577"/>
          <ac:spMkLst>
            <pc:docMk/>
            <pc:sldMk cId="3631134321" sldId="336"/>
            <ac:spMk id="4" creationId="{32D2A0A9-4CD2-40DA-BD6C-58C87C3F7877}"/>
          </ac:spMkLst>
        </pc:spChg>
        <pc:spChg chg="mod">
          <ac:chgData name="奕 陳" userId="e77c38457a178476" providerId="LiveId" clId="{8EEE8E87-7CF3-40A3-B712-F0206E97A003}" dt="2023-12-05T05:24:08.596" v="3817" actId="113"/>
          <ac:spMkLst>
            <pc:docMk/>
            <pc:sldMk cId="3631134321" sldId="336"/>
            <ac:spMk id="5" creationId="{2D1FC5A0-06B2-4351-BF02-BFEFA6E21EC5}"/>
          </ac:spMkLst>
        </pc:spChg>
      </pc:sldChg>
      <pc:sldChg chg="addSp modSp add mod">
        <pc:chgData name="奕 陳" userId="e77c38457a178476" providerId="LiveId" clId="{8EEE8E87-7CF3-40A3-B712-F0206E97A003}" dt="2023-12-05T05:27:29.008" v="3821" actId="113"/>
        <pc:sldMkLst>
          <pc:docMk/>
          <pc:sldMk cId="4281280401" sldId="337"/>
        </pc:sldMkLst>
        <pc:spChg chg="mod">
          <ac:chgData name="奕 陳" userId="e77c38457a178476" providerId="LiveId" clId="{8EEE8E87-7CF3-40A3-B712-F0206E97A003}" dt="2023-11-29T15:58:21.010" v="71" actId="20577"/>
          <ac:spMkLst>
            <pc:docMk/>
            <pc:sldMk cId="4281280401" sldId="337"/>
            <ac:spMk id="4" creationId="{32D2A0A9-4CD2-40DA-BD6C-58C87C3F7877}"/>
          </ac:spMkLst>
        </pc:spChg>
        <pc:spChg chg="mod">
          <ac:chgData name="奕 陳" userId="e77c38457a178476" providerId="LiveId" clId="{8EEE8E87-7CF3-40A3-B712-F0206E97A003}" dt="2023-12-05T05:27:29.008" v="3821" actId="113"/>
          <ac:spMkLst>
            <pc:docMk/>
            <pc:sldMk cId="4281280401" sldId="337"/>
            <ac:spMk id="5" creationId="{2D1FC5A0-06B2-4351-BF02-BFEFA6E21EC5}"/>
          </ac:spMkLst>
        </pc:spChg>
        <pc:spChg chg="add mod">
          <ac:chgData name="奕 陳" userId="e77c38457a178476" providerId="LiveId" clId="{8EEE8E87-7CF3-40A3-B712-F0206E97A003}" dt="2023-11-29T16:17:48.810" v="157" actId="1582"/>
          <ac:spMkLst>
            <pc:docMk/>
            <pc:sldMk cId="4281280401" sldId="337"/>
            <ac:spMk id="6" creationId="{C66DB370-6EF1-4F9F-BCF7-F827159BD53D}"/>
          </ac:spMkLst>
        </pc:spChg>
      </pc:sldChg>
      <pc:sldChg chg="addSp delSp modSp add mod">
        <pc:chgData name="奕 陳" userId="e77c38457a178476" providerId="LiveId" clId="{8EEE8E87-7CF3-40A3-B712-F0206E97A003}" dt="2023-12-05T05:26:43.380" v="3820" actId="113"/>
        <pc:sldMkLst>
          <pc:docMk/>
          <pc:sldMk cId="1915987420" sldId="338"/>
        </pc:sldMkLst>
        <pc:spChg chg="mod">
          <ac:chgData name="奕 陳" userId="e77c38457a178476" providerId="LiveId" clId="{8EEE8E87-7CF3-40A3-B712-F0206E97A003}" dt="2023-11-29T15:58:30.133" v="74" actId="20577"/>
          <ac:spMkLst>
            <pc:docMk/>
            <pc:sldMk cId="1915987420" sldId="338"/>
            <ac:spMk id="4" creationId="{32D2A0A9-4CD2-40DA-BD6C-58C87C3F7877}"/>
          </ac:spMkLst>
        </pc:spChg>
        <pc:spChg chg="mod">
          <ac:chgData name="奕 陳" userId="e77c38457a178476" providerId="LiveId" clId="{8EEE8E87-7CF3-40A3-B712-F0206E97A003}" dt="2023-12-05T05:26:43.380" v="3820" actId="113"/>
          <ac:spMkLst>
            <pc:docMk/>
            <pc:sldMk cId="1915987420" sldId="338"/>
            <ac:spMk id="5" creationId="{2D1FC5A0-06B2-4351-BF02-BFEFA6E21EC5}"/>
          </ac:spMkLst>
        </pc:spChg>
        <pc:spChg chg="add del mod">
          <ac:chgData name="奕 陳" userId="e77c38457a178476" providerId="LiveId" clId="{8EEE8E87-7CF3-40A3-B712-F0206E97A003}" dt="2023-11-29T16:16:35.390" v="146" actId="478"/>
          <ac:spMkLst>
            <pc:docMk/>
            <pc:sldMk cId="1915987420" sldId="338"/>
            <ac:spMk id="6" creationId="{33E121FA-32C7-478D-9471-FBBDAFA492FA}"/>
          </ac:spMkLst>
        </pc:spChg>
        <pc:spChg chg="add mod">
          <ac:chgData name="奕 陳" userId="e77c38457a178476" providerId="LiveId" clId="{8EEE8E87-7CF3-40A3-B712-F0206E97A003}" dt="2023-11-29T16:16:42.569" v="147"/>
          <ac:spMkLst>
            <pc:docMk/>
            <pc:sldMk cId="1915987420" sldId="338"/>
            <ac:spMk id="7" creationId="{D0299E41-2D0B-4EDB-BCDC-8B91D6E2D7A4}"/>
          </ac:spMkLst>
        </pc:spChg>
      </pc:sldChg>
      <pc:sldChg chg="addSp modSp add mod">
        <pc:chgData name="奕 陳" userId="e77c38457a178476" providerId="LiveId" clId="{8EEE8E87-7CF3-40A3-B712-F0206E97A003}" dt="2023-12-05T05:26:31.458" v="3819" actId="113"/>
        <pc:sldMkLst>
          <pc:docMk/>
          <pc:sldMk cId="2345945970" sldId="339"/>
        </pc:sldMkLst>
        <pc:spChg chg="mod">
          <ac:chgData name="奕 陳" userId="e77c38457a178476" providerId="LiveId" clId="{8EEE8E87-7CF3-40A3-B712-F0206E97A003}" dt="2023-11-29T15:58:39.870" v="77" actId="20577"/>
          <ac:spMkLst>
            <pc:docMk/>
            <pc:sldMk cId="2345945970" sldId="339"/>
            <ac:spMk id="4" creationId="{32D2A0A9-4CD2-40DA-BD6C-58C87C3F7877}"/>
          </ac:spMkLst>
        </pc:spChg>
        <pc:spChg chg="mod">
          <ac:chgData name="奕 陳" userId="e77c38457a178476" providerId="LiveId" clId="{8EEE8E87-7CF3-40A3-B712-F0206E97A003}" dt="2023-12-05T05:26:31.458" v="3819" actId="113"/>
          <ac:spMkLst>
            <pc:docMk/>
            <pc:sldMk cId="2345945970" sldId="339"/>
            <ac:spMk id="5" creationId="{2D1FC5A0-06B2-4351-BF02-BFEFA6E21EC5}"/>
          </ac:spMkLst>
        </pc:spChg>
        <pc:spChg chg="add mod">
          <ac:chgData name="奕 陳" userId="e77c38457a178476" providerId="LiveId" clId="{8EEE8E87-7CF3-40A3-B712-F0206E97A003}" dt="2023-11-29T16:17:40.990" v="156" actId="1582"/>
          <ac:spMkLst>
            <pc:docMk/>
            <pc:sldMk cId="2345945970" sldId="339"/>
            <ac:spMk id="6" creationId="{A0DAD8C8-9387-43CB-8C5D-50B60909F492}"/>
          </ac:spMkLst>
        </pc:spChg>
      </pc:sldChg>
      <pc:sldChg chg="addSp delSp modSp add mod">
        <pc:chgData name="奕 陳" userId="e77c38457a178476" providerId="LiveId" clId="{8EEE8E87-7CF3-40A3-B712-F0206E97A003}" dt="2023-12-05T05:26:09.035" v="3818" actId="113"/>
        <pc:sldMkLst>
          <pc:docMk/>
          <pc:sldMk cId="1187457913" sldId="340"/>
        </pc:sldMkLst>
        <pc:spChg chg="mod">
          <ac:chgData name="奕 陳" userId="e77c38457a178476" providerId="LiveId" clId="{8EEE8E87-7CF3-40A3-B712-F0206E97A003}" dt="2023-11-29T15:58:53.822" v="82" actId="20577"/>
          <ac:spMkLst>
            <pc:docMk/>
            <pc:sldMk cId="1187457913" sldId="340"/>
            <ac:spMk id="4" creationId="{32D2A0A9-4CD2-40DA-BD6C-58C87C3F7877}"/>
          </ac:spMkLst>
        </pc:spChg>
        <pc:spChg chg="mod">
          <ac:chgData name="奕 陳" userId="e77c38457a178476" providerId="LiveId" clId="{8EEE8E87-7CF3-40A3-B712-F0206E97A003}" dt="2023-12-05T05:26:09.035" v="3818" actId="113"/>
          <ac:spMkLst>
            <pc:docMk/>
            <pc:sldMk cId="1187457913" sldId="340"/>
            <ac:spMk id="5" creationId="{2D1FC5A0-06B2-4351-BF02-BFEFA6E21EC5}"/>
          </ac:spMkLst>
        </pc:spChg>
        <pc:spChg chg="add del mod">
          <ac:chgData name="奕 陳" userId="e77c38457a178476" providerId="LiveId" clId="{8EEE8E87-7CF3-40A3-B712-F0206E97A003}" dt="2023-11-29T16:25:44.600" v="161" actId="478"/>
          <ac:spMkLst>
            <pc:docMk/>
            <pc:sldMk cId="1187457913" sldId="340"/>
            <ac:spMk id="6" creationId="{41B304A1-770E-40C2-86C9-04F1364F0C5D}"/>
          </ac:spMkLst>
        </pc:spChg>
        <pc:spChg chg="add del mod">
          <ac:chgData name="奕 陳" userId="e77c38457a178476" providerId="LiveId" clId="{8EEE8E87-7CF3-40A3-B712-F0206E97A003}" dt="2023-12-05T05:10:07.165" v="3743" actId="478"/>
          <ac:spMkLst>
            <pc:docMk/>
            <pc:sldMk cId="1187457913" sldId="340"/>
            <ac:spMk id="7" creationId="{09AE198D-0709-4386-A9A0-06DC23E1A11D}"/>
          </ac:spMkLst>
        </pc:spChg>
        <pc:picChg chg="del">
          <ac:chgData name="奕 陳" userId="e77c38457a178476" providerId="LiveId" clId="{8EEE8E87-7CF3-40A3-B712-F0206E97A003}" dt="2023-12-05T05:10:07.165" v="3743" actId="478"/>
          <ac:picMkLst>
            <pc:docMk/>
            <pc:sldMk cId="1187457913" sldId="340"/>
            <ac:picMk id="3" creationId="{E9AA6932-94A0-43C7-B924-18FDDF886681}"/>
          </ac:picMkLst>
        </pc:picChg>
        <pc:picChg chg="add mod">
          <ac:chgData name="奕 陳" userId="e77c38457a178476" providerId="LiveId" clId="{8EEE8E87-7CF3-40A3-B712-F0206E97A003}" dt="2023-12-05T05:10:10.016" v="3744" actId="1076"/>
          <ac:picMkLst>
            <pc:docMk/>
            <pc:sldMk cId="1187457913" sldId="340"/>
            <ac:picMk id="6" creationId="{82AC105A-F2C4-4F90-8A2F-E28B502A89A1}"/>
          </ac:picMkLst>
        </pc:picChg>
      </pc:sldChg>
      <pc:sldChg chg="addSp delSp modSp add mod">
        <pc:chgData name="奕 陳" userId="e77c38457a178476" providerId="LiveId" clId="{8EEE8E87-7CF3-40A3-B712-F0206E97A003}" dt="2023-12-05T05:14:18.828" v="3773" actId="403"/>
        <pc:sldMkLst>
          <pc:docMk/>
          <pc:sldMk cId="258063917" sldId="341"/>
        </pc:sldMkLst>
        <pc:spChg chg="mod">
          <ac:chgData name="奕 陳" userId="e77c38457a178476" providerId="LiveId" clId="{8EEE8E87-7CF3-40A3-B712-F0206E97A003}" dt="2023-11-29T15:58:56.804" v="84" actId="20577"/>
          <ac:spMkLst>
            <pc:docMk/>
            <pc:sldMk cId="258063917" sldId="341"/>
            <ac:spMk id="4" creationId="{32D2A0A9-4CD2-40DA-BD6C-58C87C3F7877}"/>
          </ac:spMkLst>
        </pc:spChg>
        <pc:spChg chg="mod">
          <ac:chgData name="奕 陳" userId="e77c38457a178476" providerId="LiveId" clId="{8EEE8E87-7CF3-40A3-B712-F0206E97A003}" dt="2023-12-05T05:14:18.828" v="3773" actId="403"/>
          <ac:spMkLst>
            <pc:docMk/>
            <pc:sldMk cId="258063917" sldId="341"/>
            <ac:spMk id="5" creationId="{2D1FC5A0-06B2-4351-BF02-BFEFA6E21EC5}"/>
          </ac:spMkLst>
        </pc:spChg>
        <pc:spChg chg="add del mod">
          <ac:chgData name="奕 陳" userId="e77c38457a178476" providerId="LiveId" clId="{8EEE8E87-7CF3-40A3-B712-F0206E97A003}" dt="2023-11-29T18:18:25.456" v="499" actId="478"/>
          <ac:spMkLst>
            <pc:docMk/>
            <pc:sldMk cId="258063917" sldId="341"/>
            <ac:spMk id="6" creationId="{DDA4E8C2-7D62-4217-8354-B0D62BBA0334}"/>
          </ac:spMkLst>
        </pc:spChg>
        <pc:spChg chg="add mod">
          <ac:chgData name="奕 陳" userId="e77c38457a178476" providerId="LiveId" clId="{8EEE8E87-7CF3-40A3-B712-F0206E97A003}" dt="2023-11-30T15:16:13.386" v="623" actId="14100"/>
          <ac:spMkLst>
            <pc:docMk/>
            <pc:sldMk cId="258063917" sldId="341"/>
            <ac:spMk id="8" creationId="{7596023B-63D9-4FC2-B988-4367C2A6F43B}"/>
          </ac:spMkLst>
        </pc:spChg>
        <pc:picChg chg="del">
          <ac:chgData name="奕 陳" userId="e77c38457a178476" providerId="LiveId" clId="{8EEE8E87-7CF3-40A3-B712-F0206E97A003}" dt="2023-11-29T18:18:24.050" v="498" actId="478"/>
          <ac:picMkLst>
            <pc:docMk/>
            <pc:sldMk cId="258063917" sldId="341"/>
            <ac:picMk id="3" creationId="{E9AA6932-94A0-43C7-B924-18FDDF886681}"/>
          </ac:picMkLst>
        </pc:picChg>
        <pc:picChg chg="add mod">
          <ac:chgData name="奕 陳" userId="e77c38457a178476" providerId="LiveId" clId="{8EEE8E87-7CF3-40A3-B712-F0206E97A003}" dt="2023-11-29T18:18:29.949" v="502" actId="1076"/>
          <ac:picMkLst>
            <pc:docMk/>
            <pc:sldMk cId="258063917" sldId="341"/>
            <ac:picMk id="7" creationId="{E7096EEB-3853-4129-913F-FBF8C841163C}"/>
          </ac:picMkLst>
        </pc:picChg>
      </pc:sldChg>
      <pc:sldChg chg="modSp add mod">
        <pc:chgData name="奕 陳" userId="e77c38457a178476" providerId="LiveId" clId="{8EEE8E87-7CF3-40A3-B712-F0206E97A003}" dt="2023-11-29T15:59:50.750" v="107"/>
        <pc:sldMkLst>
          <pc:docMk/>
          <pc:sldMk cId="3458967212" sldId="342"/>
        </pc:sldMkLst>
        <pc:spChg chg="mod">
          <ac:chgData name="奕 陳" userId="e77c38457a178476" providerId="LiveId" clId="{8EEE8E87-7CF3-40A3-B712-F0206E97A003}" dt="2023-11-29T15:59:50.750" v="107"/>
          <ac:spMkLst>
            <pc:docMk/>
            <pc:sldMk cId="3458967212" sldId="342"/>
            <ac:spMk id="7" creationId="{285A5177-07D0-4699-90B9-492285ED6A92}"/>
          </ac:spMkLst>
        </pc:spChg>
      </pc:sldChg>
      <pc:sldChg chg="addSp delSp modSp add del mod">
        <pc:chgData name="奕 陳" userId="e77c38457a178476" providerId="LiveId" clId="{8EEE8E87-7CF3-40A3-B712-F0206E97A003}" dt="2023-12-05T05:10:18.173" v="3745" actId="47"/>
        <pc:sldMkLst>
          <pc:docMk/>
          <pc:sldMk cId="191066150" sldId="343"/>
        </pc:sldMkLst>
        <pc:spChg chg="mod">
          <ac:chgData name="奕 陳" userId="e77c38457a178476" providerId="LiveId" clId="{8EEE8E87-7CF3-40A3-B712-F0206E97A003}" dt="2023-11-29T18:20:52.112" v="605" actId="113"/>
          <ac:spMkLst>
            <pc:docMk/>
            <pc:sldMk cId="191066150" sldId="343"/>
            <ac:spMk id="5" creationId="{2D1FC5A0-06B2-4351-BF02-BFEFA6E21EC5}"/>
          </ac:spMkLst>
        </pc:spChg>
        <pc:spChg chg="del">
          <ac:chgData name="奕 陳" userId="e77c38457a178476" providerId="LiveId" clId="{8EEE8E87-7CF3-40A3-B712-F0206E97A003}" dt="2023-11-29T18:15:19.357" v="413" actId="478"/>
          <ac:spMkLst>
            <pc:docMk/>
            <pc:sldMk cId="191066150" sldId="343"/>
            <ac:spMk id="7" creationId="{09AE198D-0709-4386-A9A0-06DC23E1A11D}"/>
          </ac:spMkLst>
        </pc:spChg>
        <pc:picChg chg="del">
          <ac:chgData name="奕 陳" userId="e77c38457a178476" providerId="LiveId" clId="{8EEE8E87-7CF3-40A3-B712-F0206E97A003}" dt="2023-11-29T18:15:18.379" v="412" actId="478"/>
          <ac:picMkLst>
            <pc:docMk/>
            <pc:sldMk cId="191066150" sldId="343"/>
            <ac:picMk id="3" creationId="{E9AA6932-94A0-43C7-B924-18FDDF886681}"/>
          </ac:picMkLst>
        </pc:picChg>
        <pc:picChg chg="add del mod">
          <ac:chgData name="奕 陳" userId="e77c38457a178476" providerId="LiveId" clId="{8EEE8E87-7CF3-40A3-B712-F0206E97A003}" dt="2023-12-05T05:09:47.834" v="3740" actId="21"/>
          <ac:picMkLst>
            <pc:docMk/>
            <pc:sldMk cId="191066150" sldId="343"/>
            <ac:picMk id="6" creationId="{480AF63E-9896-4156-8BE1-A41E1E328500}"/>
          </ac:picMkLst>
        </pc:picChg>
      </pc:sldChg>
      <pc:sldChg chg="addSp delSp modSp add mod">
        <pc:chgData name="奕 陳" userId="e77c38457a178476" providerId="LiveId" clId="{8EEE8E87-7CF3-40A3-B712-F0206E97A003}" dt="2023-12-05T05:16:31.388" v="3793" actId="113"/>
        <pc:sldMkLst>
          <pc:docMk/>
          <pc:sldMk cId="3528347388" sldId="344"/>
        </pc:sldMkLst>
        <pc:spChg chg="add mod">
          <ac:chgData name="奕 陳" userId="e77c38457a178476" providerId="LiveId" clId="{8EEE8E87-7CF3-40A3-B712-F0206E97A003}" dt="2023-12-05T05:16:31.388" v="3793" actId="113"/>
          <ac:spMkLst>
            <pc:docMk/>
            <pc:sldMk cId="3528347388" sldId="344"/>
            <ac:spMk id="3" creationId="{91700508-A48C-423E-BE0C-6F817897ACC0}"/>
          </ac:spMkLst>
        </pc:spChg>
        <pc:spChg chg="add del mod">
          <ac:chgData name="奕 陳" userId="e77c38457a178476" providerId="LiveId" clId="{8EEE8E87-7CF3-40A3-B712-F0206E97A003}" dt="2023-12-01T13:20:08.509" v="2991" actId="1076"/>
          <ac:spMkLst>
            <pc:docMk/>
            <pc:sldMk cId="3528347388" sldId="344"/>
            <ac:spMk id="7" creationId="{F9B7DBB3-5E54-4AFE-B913-34593A9E8EE2}"/>
          </ac:spMkLst>
        </pc:spChg>
        <pc:spChg chg="add mod">
          <ac:chgData name="奕 陳" userId="e77c38457a178476" providerId="LiveId" clId="{8EEE8E87-7CF3-40A3-B712-F0206E97A003}" dt="2023-12-01T13:24:59.885" v="3012" actId="20577"/>
          <ac:spMkLst>
            <pc:docMk/>
            <pc:sldMk cId="3528347388" sldId="344"/>
            <ac:spMk id="11" creationId="{493540CA-18AD-4A45-826A-8C4BD1631D45}"/>
          </ac:spMkLst>
        </pc:spChg>
        <pc:spChg chg="add del mod">
          <ac:chgData name="奕 陳" userId="e77c38457a178476" providerId="LiveId" clId="{8EEE8E87-7CF3-40A3-B712-F0206E97A003}" dt="2023-12-05T05:16:11.660" v="3792" actId="478"/>
          <ac:spMkLst>
            <pc:docMk/>
            <pc:sldMk cId="3528347388" sldId="344"/>
            <ac:spMk id="12" creationId="{4DFDC9BC-1459-4854-BAEB-D3A787BED72B}"/>
          </ac:spMkLst>
        </pc:spChg>
        <pc:cxnChg chg="add">
          <ac:chgData name="奕 陳" userId="e77c38457a178476" providerId="LiveId" clId="{8EEE8E87-7CF3-40A3-B712-F0206E97A003}" dt="2023-12-01T13:19:26.053" v="2978" actId="11529"/>
          <ac:cxnSpMkLst>
            <pc:docMk/>
            <pc:sldMk cId="3528347388" sldId="344"/>
            <ac:cxnSpMk id="8" creationId="{2B7837AB-C77A-40C5-8A50-5A9DB1A2CD22}"/>
          </ac:cxnSpMkLst>
        </pc:cxnChg>
        <pc:cxnChg chg="add del mod">
          <ac:chgData name="奕 陳" userId="e77c38457a178476" providerId="LiveId" clId="{8EEE8E87-7CF3-40A3-B712-F0206E97A003}" dt="2023-12-05T05:16:11.385" v="3791" actId="478"/>
          <ac:cxnSpMkLst>
            <pc:docMk/>
            <pc:sldMk cId="3528347388" sldId="344"/>
            <ac:cxnSpMk id="13" creationId="{06F6BD32-97BA-480A-B5E4-5A396DCE0B9B}"/>
          </ac:cxnSpMkLst>
        </pc:cxnChg>
        <pc:cxnChg chg="add mod">
          <ac:chgData name="奕 陳" userId="e77c38457a178476" providerId="LiveId" clId="{8EEE8E87-7CF3-40A3-B712-F0206E97A003}" dt="2023-12-01T13:21:17.319" v="3005" actId="14100"/>
          <ac:cxnSpMkLst>
            <pc:docMk/>
            <pc:sldMk cId="3528347388" sldId="344"/>
            <ac:cxnSpMk id="22" creationId="{943B2440-38A2-4AC1-A10B-711D68DCF4B4}"/>
          </ac:cxnSpMkLst>
        </pc:cxnChg>
        <pc:cxnChg chg="add mod">
          <ac:chgData name="奕 陳" userId="e77c38457a178476" providerId="LiveId" clId="{8EEE8E87-7CF3-40A3-B712-F0206E97A003}" dt="2023-12-05T05:15:45.608" v="3788" actId="14100"/>
          <ac:cxnSpMkLst>
            <pc:docMk/>
            <pc:sldMk cId="3528347388" sldId="344"/>
            <ac:cxnSpMk id="28" creationId="{5F0CF742-EFC5-4D8B-B9BF-0398B14BF2F5}"/>
          </ac:cxnSpMkLst>
        </pc:cxnChg>
      </pc:sldChg>
      <pc:sldChg chg="addSp modSp add mod">
        <pc:chgData name="奕 陳" userId="e77c38457a178476" providerId="LiveId" clId="{8EEE8E87-7CF3-40A3-B712-F0206E97A003}" dt="2023-11-30T16:46:20.054" v="1281" actId="2711"/>
        <pc:sldMkLst>
          <pc:docMk/>
          <pc:sldMk cId="1025539176" sldId="345"/>
        </pc:sldMkLst>
        <pc:spChg chg="add mod">
          <ac:chgData name="奕 陳" userId="e77c38457a178476" providerId="LiveId" clId="{8EEE8E87-7CF3-40A3-B712-F0206E97A003}" dt="2023-11-30T16:46:20.054" v="1281" actId="2711"/>
          <ac:spMkLst>
            <pc:docMk/>
            <pc:sldMk cId="1025539176" sldId="345"/>
            <ac:spMk id="7" creationId="{9C1F80A1-E066-48D5-8ADE-312A9BB40EAB}"/>
          </ac:spMkLst>
        </pc:spChg>
        <pc:spChg chg="add mod">
          <ac:chgData name="奕 陳" userId="e77c38457a178476" providerId="LiveId" clId="{8EEE8E87-7CF3-40A3-B712-F0206E97A003}" dt="2023-11-30T16:46:08.902" v="1280" actId="1076"/>
          <ac:spMkLst>
            <pc:docMk/>
            <pc:sldMk cId="1025539176" sldId="345"/>
            <ac:spMk id="9" creationId="{5BF04ABB-49FF-4D57-8909-618CE4DCAFA5}"/>
          </ac:spMkLst>
        </pc:spChg>
        <pc:spChg chg="add mod">
          <ac:chgData name="奕 陳" userId="e77c38457a178476" providerId="LiveId" clId="{8EEE8E87-7CF3-40A3-B712-F0206E97A003}" dt="2023-11-30T16:46:20.054" v="1281" actId="2711"/>
          <ac:spMkLst>
            <pc:docMk/>
            <pc:sldMk cId="1025539176" sldId="345"/>
            <ac:spMk id="11" creationId="{C55D72FE-C7D6-47D4-B969-8F38BFE64ED0}"/>
          </ac:spMkLst>
        </pc:spChg>
        <pc:picChg chg="add mod">
          <ac:chgData name="奕 陳" userId="e77c38457a178476" providerId="LiveId" clId="{8EEE8E87-7CF3-40A3-B712-F0206E97A003}" dt="2023-11-30T16:46:08.902" v="1280" actId="1076"/>
          <ac:picMkLst>
            <pc:docMk/>
            <pc:sldMk cId="1025539176" sldId="345"/>
            <ac:picMk id="8" creationId="{246D3ECB-6C82-4568-AB01-3785EE5FD9A6}"/>
          </ac:picMkLst>
        </pc:picChg>
      </pc:sldChg>
      <pc:sldChg chg="addSp delSp modSp add del mod">
        <pc:chgData name="奕 陳" userId="e77c38457a178476" providerId="LiveId" clId="{8EEE8E87-7CF3-40A3-B712-F0206E97A003}" dt="2023-12-01T17:45:39.317" v="3349" actId="1076"/>
        <pc:sldMkLst>
          <pc:docMk/>
          <pc:sldMk cId="289485610" sldId="346"/>
        </pc:sldMkLst>
        <pc:spChg chg="add mod">
          <ac:chgData name="奕 陳" userId="e77c38457a178476" providerId="LiveId" clId="{8EEE8E87-7CF3-40A3-B712-F0206E97A003}" dt="2023-12-01T13:51:16.191" v="3247" actId="1076"/>
          <ac:spMkLst>
            <pc:docMk/>
            <pc:sldMk cId="289485610" sldId="346"/>
            <ac:spMk id="5" creationId="{7F287CF8-C1F2-4D52-A884-F4AA37B0E5CC}"/>
          </ac:spMkLst>
        </pc:spChg>
        <pc:spChg chg="add mod">
          <ac:chgData name="奕 陳" userId="e77c38457a178476" providerId="LiveId" clId="{8EEE8E87-7CF3-40A3-B712-F0206E97A003}" dt="2023-11-30T17:01:50.961" v="1672" actId="2711"/>
          <ac:spMkLst>
            <pc:docMk/>
            <pc:sldMk cId="289485610" sldId="346"/>
            <ac:spMk id="6" creationId="{3DAF439C-FDDC-44E5-9E85-82AB937D61A6}"/>
          </ac:spMkLst>
        </pc:spChg>
        <pc:spChg chg="add del mod">
          <ac:chgData name="奕 陳" userId="e77c38457a178476" providerId="LiveId" clId="{8EEE8E87-7CF3-40A3-B712-F0206E97A003}" dt="2023-11-30T16:58:27.601" v="1609" actId="478"/>
          <ac:spMkLst>
            <pc:docMk/>
            <pc:sldMk cId="289485610" sldId="346"/>
            <ac:spMk id="7" creationId="{C8F7045A-00B6-4C71-9040-9D7A9C93E9EA}"/>
          </ac:spMkLst>
        </pc:spChg>
        <pc:spChg chg="add mod">
          <ac:chgData name="奕 陳" userId="e77c38457a178476" providerId="LiveId" clId="{8EEE8E87-7CF3-40A3-B712-F0206E97A003}" dt="2023-12-01T13:51:20.011" v="3248" actId="1076"/>
          <ac:spMkLst>
            <pc:docMk/>
            <pc:sldMk cId="289485610" sldId="346"/>
            <ac:spMk id="8" creationId="{9816AD7F-E8F4-4548-941B-7EF927160193}"/>
          </ac:spMkLst>
        </pc:spChg>
        <pc:spChg chg="add mod">
          <ac:chgData name="奕 陳" userId="e77c38457a178476" providerId="LiveId" clId="{8EEE8E87-7CF3-40A3-B712-F0206E97A003}" dt="2023-11-30T17:01:50.961" v="1672" actId="2711"/>
          <ac:spMkLst>
            <pc:docMk/>
            <pc:sldMk cId="289485610" sldId="346"/>
            <ac:spMk id="12" creationId="{BE7FDC7C-66A5-4DBB-A267-276195B6A7F5}"/>
          </ac:spMkLst>
        </pc:spChg>
        <pc:spChg chg="add mod">
          <ac:chgData name="奕 陳" userId="e77c38457a178476" providerId="LiveId" clId="{8EEE8E87-7CF3-40A3-B712-F0206E97A003}" dt="2023-12-01T13:51:03.779" v="3245" actId="1076"/>
          <ac:spMkLst>
            <pc:docMk/>
            <pc:sldMk cId="289485610" sldId="346"/>
            <ac:spMk id="13" creationId="{3B812143-A860-4930-9D97-A671497FA2B5}"/>
          </ac:spMkLst>
        </pc:spChg>
        <pc:spChg chg="add mod">
          <ac:chgData name="奕 陳" userId="e77c38457a178476" providerId="LiveId" clId="{8EEE8E87-7CF3-40A3-B712-F0206E97A003}" dt="2023-11-30T17:01:50.961" v="1672" actId="2711"/>
          <ac:spMkLst>
            <pc:docMk/>
            <pc:sldMk cId="289485610" sldId="346"/>
            <ac:spMk id="14" creationId="{BAFF3A2D-2A5E-47FC-95E8-E9EB08A6FB1E}"/>
          </ac:spMkLst>
        </pc:spChg>
        <pc:spChg chg="add mod">
          <ac:chgData name="奕 陳" userId="e77c38457a178476" providerId="LiveId" clId="{8EEE8E87-7CF3-40A3-B712-F0206E97A003}" dt="2023-11-30T17:01:55.918" v="1673" actId="14100"/>
          <ac:spMkLst>
            <pc:docMk/>
            <pc:sldMk cId="289485610" sldId="346"/>
            <ac:spMk id="15" creationId="{B1353657-98E5-416E-9CD2-F7A017BA696F}"/>
          </ac:spMkLst>
        </pc:spChg>
        <pc:spChg chg="add mod">
          <ac:chgData name="奕 陳" userId="e77c38457a178476" providerId="LiveId" clId="{8EEE8E87-7CF3-40A3-B712-F0206E97A003}" dt="2023-11-30T17:01:50.961" v="1672" actId="2711"/>
          <ac:spMkLst>
            <pc:docMk/>
            <pc:sldMk cId="289485610" sldId="346"/>
            <ac:spMk id="16" creationId="{44018E27-9231-4EB7-AC2F-44DE767E8490}"/>
          </ac:spMkLst>
        </pc:spChg>
        <pc:spChg chg="add del mod">
          <ac:chgData name="奕 陳" userId="e77c38457a178476" providerId="LiveId" clId="{8EEE8E87-7CF3-40A3-B712-F0206E97A003}" dt="2023-11-30T16:59:25.959" v="1629" actId="478"/>
          <ac:spMkLst>
            <pc:docMk/>
            <pc:sldMk cId="289485610" sldId="346"/>
            <ac:spMk id="17" creationId="{2074722F-EDEA-4025-B4AD-83331C03995D}"/>
          </ac:spMkLst>
        </pc:spChg>
        <pc:spChg chg="add mod">
          <ac:chgData name="奕 陳" userId="e77c38457a178476" providerId="LiveId" clId="{8EEE8E87-7CF3-40A3-B712-F0206E97A003}" dt="2023-11-30T16:59:46.479" v="1636" actId="1076"/>
          <ac:spMkLst>
            <pc:docMk/>
            <pc:sldMk cId="289485610" sldId="346"/>
            <ac:spMk id="18" creationId="{80D34FBF-C96B-4B09-B51E-091AEDAD096B}"/>
          </ac:spMkLst>
        </pc:spChg>
        <pc:spChg chg="add del mod">
          <ac:chgData name="奕 陳" userId="e77c38457a178476" providerId="LiveId" clId="{8EEE8E87-7CF3-40A3-B712-F0206E97A003}" dt="2023-11-30T16:55:49.637" v="1528"/>
          <ac:spMkLst>
            <pc:docMk/>
            <pc:sldMk cId="289485610" sldId="346"/>
            <ac:spMk id="20" creationId="{3D5E3D46-0CFF-43F2-8AF5-B532B34516DC}"/>
          </ac:spMkLst>
        </pc:spChg>
        <pc:spChg chg="add mod">
          <ac:chgData name="奕 陳" userId="e77c38457a178476" providerId="LiveId" clId="{8EEE8E87-7CF3-40A3-B712-F0206E97A003}" dt="2023-11-30T17:00:10.315" v="1645" actId="1076"/>
          <ac:spMkLst>
            <pc:docMk/>
            <pc:sldMk cId="289485610" sldId="346"/>
            <ac:spMk id="21" creationId="{C85F4449-0071-49C6-A08C-3E17BC67D33E}"/>
          </ac:spMkLst>
        </pc:spChg>
        <pc:spChg chg="add mod">
          <ac:chgData name="奕 陳" userId="e77c38457a178476" providerId="LiveId" clId="{8EEE8E87-7CF3-40A3-B712-F0206E97A003}" dt="2023-12-01T17:45:36.190" v="3348" actId="1076"/>
          <ac:spMkLst>
            <pc:docMk/>
            <pc:sldMk cId="289485610" sldId="346"/>
            <ac:spMk id="22" creationId="{6B25BFEF-082C-4D28-A261-1AC901BE81DE}"/>
          </ac:spMkLst>
        </pc:spChg>
        <pc:spChg chg="add mod">
          <ac:chgData name="奕 陳" userId="e77c38457a178476" providerId="LiveId" clId="{8EEE8E87-7CF3-40A3-B712-F0206E97A003}" dt="2023-11-30T17:01:34.262" v="1669" actId="207"/>
          <ac:spMkLst>
            <pc:docMk/>
            <pc:sldMk cId="289485610" sldId="346"/>
            <ac:spMk id="24" creationId="{B394877E-1961-4043-92B7-FCEAC63B5B99}"/>
          </ac:spMkLst>
        </pc:spChg>
        <pc:spChg chg="add mod">
          <ac:chgData name="奕 陳" userId="e77c38457a178476" providerId="LiveId" clId="{8EEE8E87-7CF3-40A3-B712-F0206E97A003}" dt="2023-12-01T17:45:30.738" v="3345" actId="1076"/>
          <ac:spMkLst>
            <pc:docMk/>
            <pc:sldMk cId="289485610" sldId="346"/>
            <ac:spMk id="25" creationId="{F74BACC6-B4FF-4E4C-BAD2-004DA46AB9B3}"/>
          </ac:spMkLst>
        </pc:spChg>
        <pc:spChg chg="add mod">
          <ac:chgData name="奕 陳" userId="e77c38457a178476" providerId="LiveId" clId="{8EEE8E87-7CF3-40A3-B712-F0206E97A003}" dt="2023-12-01T17:44:43.042" v="3338"/>
          <ac:spMkLst>
            <pc:docMk/>
            <pc:sldMk cId="289485610" sldId="346"/>
            <ac:spMk id="26" creationId="{03C65FE3-73DF-4072-AA78-C8D7D90886BE}"/>
          </ac:spMkLst>
        </pc:spChg>
        <pc:spChg chg="add mod">
          <ac:chgData name="奕 陳" userId="e77c38457a178476" providerId="LiveId" clId="{8EEE8E87-7CF3-40A3-B712-F0206E97A003}" dt="2023-12-01T17:45:39.317" v="3349" actId="1076"/>
          <ac:spMkLst>
            <pc:docMk/>
            <pc:sldMk cId="289485610" sldId="346"/>
            <ac:spMk id="27" creationId="{D06D6E59-A02E-438C-8E99-EAEDB6121A33}"/>
          </ac:spMkLst>
        </pc:spChg>
        <pc:spChg chg="add mod">
          <ac:chgData name="奕 陳" userId="e77c38457a178476" providerId="LiveId" clId="{8EEE8E87-7CF3-40A3-B712-F0206E97A003}" dt="2023-12-01T17:45:22.506" v="3342" actId="1076"/>
          <ac:spMkLst>
            <pc:docMk/>
            <pc:sldMk cId="289485610" sldId="346"/>
            <ac:spMk id="28" creationId="{D5C81560-1F52-42BE-B49E-3292AE77D10F}"/>
          </ac:spMkLst>
        </pc:spChg>
        <pc:spChg chg="add mod">
          <ac:chgData name="奕 陳" userId="e77c38457a178476" providerId="LiveId" clId="{8EEE8E87-7CF3-40A3-B712-F0206E97A003}" dt="2023-12-01T13:51:16.191" v="3247" actId="1076"/>
          <ac:spMkLst>
            <pc:docMk/>
            <pc:sldMk cId="289485610" sldId="346"/>
            <ac:spMk id="29" creationId="{C5A16A79-6E4B-4235-9E6F-B72E62BC2C4C}"/>
          </ac:spMkLst>
        </pc:spChg>
        <pc:spChg chg="add mod">
          <ac:chgData name="奕 陳" userId="e77c38457a178476" providerId="LiveId" clId="{8EEE8E87-7CF3-40A3-B712-F0206E97A003}" dt="2023-11-30T17:01:03.134" v="1666" actId="14100"/>
          <ac:spMkLst>
            <pc:docMk/>
            <pc:sldMk cId="289485610" sldId="346"/>
            <ac:spMk id="30" creationId="{619448A9-7B45-4A92-8956-A7DA259C569E}"/>
          </ac:spMkLst>
        </pc:spChg>
        <pc:spChg chg="add mod">
          <ac:chgData name="奕 陳" userId="e77c38457a178476" providerId="LiveId" clId="{8EEE8E87-7CF3-40A3-B712-F0206E97A003}" dt="2023-11-30T17:01:34.262" v="1669" actId="207"/>
          <ac:spMkLst>
            <pc:docMk/>
            <pc:sldMk cId="289485610" sldId="346"/>
            <ac:spMk id="32" creationId="{B7A758AD-7074-4749-BB26-A7B7367DE04F}"/>
          </ac:spMkLst>
        </pc:spChg>
        <pc:spChg chg="add mod">
          <ac:chgData name="奕 陳" userId="e77c38457a178476" providerId="LiveId" clId="{8EEE8E87-7CF3-40A3-B712-F0206E97A003}" dt="2023-11-30T17:01:03.134" v="1666" actId="14100"/>
          <ac:spMkLst>
            <pc:docMk/>
            <pc:sldMk cId="289485610" sldId="346"/>
            <ac:spMk id="33" creationId="{D56EEF5D-4C1F-4A16-9BC6-2693390AE61E}"/>
          </ac:spMkLst>
        </pc:spChg>
        <pc:spChg chg="add del mod">
          <ac:chgData name="奕 陳" userId="e77c38457a178476" providerId="LiveId" clId="{8EEE8E87-7CF3-40A3-B712-F0206E97A003}" dt="2023-12-01T13:17:31.805" v="2943" actId="21"/>
          <ac:spMkLst>
            <pc:docMk/>
            <pc:sldMk cId="289485610" sldId="346"/>
            <ac:spMk id="35" creationId="{53BFAF52-4EBF-4ECD-9F1E-72E66063F42A}"/>
          </ac:spMkLst>
        </pc:spChg>
        <pc:picChg chg="add mod">
          <ac:chgData name="奕 陳" userId="e77c38457a178476" providerId="LiveId" clId="{8EEE8E87-7CF3-40A3-B712-F0206E97A003}" dt="2023-11-30T17:01:59.246" v="1674" actId="1076"/>
          <ac:picMkLst>
            <pc:docMk/>
            <pc:sldMk cId="289485610" sldId="346"/>
            <ac:picMk id="4" creationId="{4C123C88-5F39-41A5-8F91-DB457450B211}"/>
          </ac:picMkLst>
        </pc:picChg>
      </pc:sldChg>
      <pc:sldChg chg="addSp delSp modSp add mod">
        <pc:chgData name="奕 陳" userId="e77c38457a178476" providerId="LiveId" clId="{8EEE8E87-7CF3-40A3-B712-F0206E97A003}" dt="2023-12-01T16:37:57.693" v="3325"/>
        <pc:sldMkLst>
          <pc:docMk/>
          <pc:sldMk cId="4280849518" sldId="347"/>
        </pc:sldMkLst>
        <pc:spChg chg="add del mod">
          <ac:chgData name="奕 陳" userId="e77c38457a178476" providerId="LiveId" clId="{8EEE8E87-7CF3-40A3-B712-F0206E97A003}" dt="2023-11-30T17:03:29.145" v="1723" actId="478"/>
          <ac:spMkLst>
            <pc:docMk/>
            <pc:sldMk cId="4280849518" sldId="347"/>
            <ac:spMk id="3" creationId="{ACD82922-2EB5-4300-884B-8819A00CD4B7}"/>
          </ac:spMkLst>
        </pc:spChg>
        <pc:spChg chg="add mod">
          <ac:chgData name="奕 陳" userId="e77c38457a178476" providerId="LiveId" clId="{8EEE8E87-7CF3-40A3-B712-F0206E97A003}" dt="2023-11-30T17:17:16.067" v="2067" actId="2711"/>
          <ac:spMkLst>
            <pc:docMk/>
            <pc:sldMk cId="4280849518" sldId="347"/>
            <ac:spMk id="5" creationId="{50962C10-7E44-474B-9020-79AD75A6E324}"/>
          </ac:spMkLst>
        </pc:spChg>
        <pc:spChg chg="add mod">
          <ac:chgData name="奕 陳" userId="e77c38457a178476" providerId="LiveId" clId="{8EEE8E87-7CF3-40A3-B712-F0206E97A003}" dt="2023-11-30T17:14:36.776" v="1992" actId="1076"/>
          <ac:spMkLst>
            <pc:docMk/>
            <pc:sldMk cId="4280849518" sldId="347"/>
            <ac:spMk id="6" creationId="{54FB1793-A4B6-4C6D-8CC0-1658345299AA}"/>
          </ac:spMkLst>
        </pc:spChg>
        <pc:spChg chg="del">
          <ac:chgData name="奕 陳" userId="e77c38457a178476" providerId="LiveId" clId="{8EEE8E87-7CF3-40A3-B712-F0206E97A003}" dt="2023-11-30T16:46:50.772" v="1283" actId="478"/>
          <ac:spMkLst>
            <pc:docMk/>
            <pc:sldMk cId="4280849518" sldId="347"/>
            <ac:spMk id="7" creationId="{C8F7045A-00B6-4C71-9040-9D7A9C93E9EA}"/>
          </ac:spMkLst>
        </pc:spChg>
        <pc:spChg chg="add del mod">
          <ac:chgData name="奕 陳" userId="e77c38457a178476" providerId="LiveId" clId="{8EEE8E87-7CF3-40A3-B712-F0206E97A003}" dt="2023-11-30T17:14:30.822" v="1991" actId="478"/>
          <ac:spMkLst>
            <pc:docMk/>
            <pc:sldMk cId="4280849518" sldId="347"/>
            <ac:spMk id="8" creationId="{E452D4FC-88AC-485D-966A-389D149F607F}"/>
          </ac:spMkLst>
        </pc:spChg>
        <pc:spChg chg="add del mod">
          <ac:chgData name="奕 陳" userId="e77c38457a178476" providerId="LiveId" clId="{8EEE8E87-7CF3-40A3-B712-F0206E97A003}" dt="2023-11-30T17:05:06.043" v="1757"/>
          <ac:spMkLst>
            <pc:docMk/>
            <pc:sldMk cId="4280849518" sldId="347"/>
            <ac:spMk id="12" creationId="{49288DA3-5F74-4472-B09A-84269CBA1CA5}"/>
          </ac:spMkLst>
        </pc:spChg>
        <pc:spChg chg="add mod">
          <ac:chgData name="奕 陳" userId="e77c38457a178476" providerId="LiveId" clId="{8EEE8E87-7CF3-40A3-B712-F0206E97A003}" dt="2023-11-30T17:17:23.858" v="2068" actId="207"/>
          <ac:spMkLst>
            <pc:docMk/>
            <pc:sldMk cId="4280849518" sldId="347"/>
            <ac:spMk id="16" creationId="{97F5FC5B-6E1F-4EED-9132-20CB57D4B66B}"/>
          </ac:spMkLst>
        </pc:spChg>
        <pc:spChg chg="add mod">
          <ac:chgData name="奕 陳" userId="e77c38457a178476" providerId="LiveId" clId="{8EEE8E87-7CF3-40A3-B712-F0206E97A003}" dt="2023-11-30T17:17:29.063" v="2069" actId="207"/>
          <ac:spMkLst>
            <pc:docMk/>
            <pc:sldMk cId="4280849518" sldId="347"/>
            <ac:spMk id="18" creationId="{6BF4811F-DCEC-444B-8D4F-A5E9674D6B58}"/>
          </ac:spMkLst>
        </pc:spChg>
        <pc:spChg chg="add mod">
          <ac:chgData name="奕 陳" userId="e77c38457a178476" providerId="LiveId" clId="{8EEE8E87-7CF3-40A3-B712-F0206E97A003}" dt="2023-11-30T17:17:16.067" v="2067" actId="2711"/>
          <ac:spMkLst>
            <pc:docMk/>
            <pc:sldMk cId="4280849518" sldId="347"/>
            <ac:spMk id="19" creationId="{93E21DF0-2445-4D84-9A2D-8C741527B133}"/>
          </ac:spMkLst>
        </pc:spChg>
        <pc:spChg chg="add del mod">
          <ac:chgData name="奕 陳" userId="e77c38457a178476" providerId="LiveId" clId="{8EEE8E87-7CF3-40A3-B712-F0206E97A003}" dt="2023-11-30T17:13:53.403" v="1975" actId="478"/>
          <ac:spMkLst>
            <pc:docMk/>
            <pc:sldMk cId="4280849518" sldId="347"/>
            <ac:spMk id="20" creationId="{9E339601-18A0-4EFC-A056-DF57DAB1F668}"/>
          </ac:spMkLst>
        </pc:spChg>
        <pc:spChg chg="add mod">
          <ac:chgData name="奕 陳" userId="e77c38457a178476" providerId="LiveId" clId="{8EEE8E87-7CF3-40A3-B712-F0206E97A003}" dt="2023-11-30T17:17:23.858" v="2068" actId="207"/>
          <ac:spMkLst>
            <pc:docMk/>
            <pc:sldMk cId="4280849518" sldId="347"/>
            <ac:spMk id="21" creationId="{7B428A40-FEAC-4167-A2FB-456E12CB9AE6}"/>
          </ac:spMkLst>
        </pc:spChg>
        <pc:spChg chg="add mod">
          <ac:chgData name="奕 陳" userId="e77c38457a178476" providerId="LiveId" clId="{8EEE8E87-7CF3-40A3-B712-F0206E97A003}" dt="2023-11-30T17:17:23.858" v="2068" actId="207"/>
          <ac:spMkLst>
            <pc:docMk/>
            <pc:sldMk cId="4280849518" sldId="347"/>
            <ac:spMk id="23" creationId="{F7508F50-61A9-4359-A9B4-012EAF049953}"/>
          </ac:spMkLst>
        </pc:spChg>
        <pc:spChg chg="add mod">
          <ac:chgData name="奕 陳" userId="e77c38457a178476" providerId="LiveId" clId="{8EEE8E87-7CF3-40A3-B712-F0206E97A003}" dt="2023-11-30T17:17:16.067" v="2067" actId="2711"/>
          <ac:spMkLst>
            <pc:docMk/>
            <pc:sldMk cId="4280849518" sldId="347"/>
            <ac:spMk id="26" creationId="{7EAEAB12-6995-4169-97C3-15742BBB1B92}"/>
          </ac:spMkLst>
        </pc:spChg>
        <pc:spChg chg="add del mod">
          <ac:chgData name="奕 陳" userId="e77c38457a178476" providerId="LiveId" clId="{8EEE8E87-7CF3-40A3-B712-F0206E97A003}" dt="2023-11-30T17:14:21.855" v="1987" actId="478"/>
          <ac:spMkLst>
            <pc:docMk/>
            <pc:sldMk cId="4280849518" sldId="347"/>
            <ac:spMk id="27" creationId="{883DC4F5-117C-47D6-BD65-19BA76AD2D00}"/>
          </ac:spMkLst>
        </pc:spChg>
        <pc:spChg chg="add del mod">
          <ac:chgData name="奕 陳" userId="e77c38457a178476" providerId="LiveId" clId="{8EEE8E87-7CF3-40A3-B712-F0206E97A003}" dt="2023-11-30T17:13:11.935" v="1963" actId="478"/>
          <ac:spMkLst>
            <pc:docMk/>
            <pc:sldMk cId="4280849518" sldId="347"/>
            <ac:spMk id="28" creationId="{7F581A48-A7DF-4A5E-94DF-41E9FC084936}"/>
          </ac:spMkLst>
        </pc:spChg>
        <pc:spChg chg="add mod">
          <ac:chgData name="奕 陳" userId="e77c38457a178476" providerId="LiveId" clId="{8EEE8E87-7CF3-40A3-B712-F0206E97A003}" dt="2023-11-30T17:14:36.776" v="1992" actId="1076"/>
          <ac:spMkLst>
            <pc:docMk/>
            <pc:sldMk cId="4280849518" sldId="347"/>
            <ac:spMk id="29" creationId="{13BC40EB-07ED-4FB4-8FC7-572CA364E86C}"/>
          </ac:spMkLst>
        </pc:spChg>
        <pc:spChg chg="add mod">
          <ac:chgData name="奕 陳" userId="e77c38457a178476" providerId="LiveId" clId="{8EEE8E87-7CF3-40A3-B712-F0206E97A003}" dt="2023-11-30T17:14:36.776" v="1992" actId="1076"/>
          <ac:spMkLst>
            <pc:docMk/>
            <pc:sldMk cId="4280849518" sldId="347"/>
            <ac:spMk id="30" creationId="{E4762DF9-FB3F-4A39-8F58-F8CCE723A486}"/>
          </ac:spMkLst>
        </pc:spChg>
        <pc:spChg chg="add del mod">
          <ac:chgData name="奕 陳" userId="e77c38457a178476" providerId="LiveId" clId="{8EEE8E87-7CF3-40A3-B712-F0206E97A003}" dt="2023-11-30T17:14:46.826" v="1997" actId="478"/>
          <ac:spMkLst>
            <pc:docMk/>
            <pc:sldMk cId="4280849518" sldId="347"/>
            <ac:spMk id="31" creationId="{405BCC1E-302C-4D74-88C1-0EF2870C5D37}"/>
          </ac:spMkLst>
        </pc:spChg>
        <pc:spChg chg="add del mod">
          <ac:chgData name="奕 陳" userId="e77c38457a178476" providerId="LiveId" clId="{8EEE8E87-7CF3-40A3-B712-F0206E97A003}" dt="2023-11-30T17:14:58.837" v="2000" actId="478"/>
          <ac:spMkLst>
            <pc:docMk/>
            <pc:sldMk cId="4280849518" sldId="347"/>
            <ac:spMk id="32" creationId="{035DDCAA-5291-4D47-8E94-CF2F940521B4}"/>
          </ac:spMkLst>
        </pc:spChg>
        <pc:spChg chg="add mod">
          <ac:chgData name="奕 陳" userId="e77c38457a178476" providerId="LiveId" clId="{8EEE8E87-7CF3-40A3-B712-F0206E97A003}" dt="2023-11-30T17:17:16.067" v="2067" actId="2711"/>
          <ac:spMkLst>
            <pc:docMk/>
            <pc:sldMk cId="4280849518" sldId="347"/>
            <ac:spMk id="33" creationId="{A3F2AA44-AC13-457C-8D9E-69B84FE3EC60}"/>
          </ac:spMkLst>
        </pc:spChg>
        <pc:spChg chg="add mod">
          <ac:chgData name="奕 陳" userId="e77c38457a178476" providerId="LiveId" clId="{8EEE8E87-7CF3-40A3-B712-F0206E97A003}" dt="2023-11-30T17:16:38.698" v="2056" actId="1076"/>
          <ac:spMkLst>
            <pc:docMk/>
            <pc:sldMk cId="4280849518" sldId="347"/>
            <ac:spMk id="34" creationId="{E05495C7-FC13-4FBC-AD84-780F25A87934}"/>
          </ac:spMkLst>
        </pc:spChg>
        <pc:spChg chg="add mod">
          <ac:chgData name="奕 陳" userId="e77c38457a178476" providerId="LiveId" clId="{8EEE8E87-7CF3-40A3-B712-F0206E97A003}" dt="2023-12-01T16:37:52.589" v="3306" actId="1076"/>
          <ac:spMkLst>
            <pc:docMk/>
            <pc:sldMk cId="4280849518" sldId="347"/>
            <ac:spMk id="36" creationId="{019CB334-6DEF-4E4B-864D-6327B11F6576}"/>
          </ac:spMkLst>
        </pc:spChg>
        <pc:spChg chg="add mod">
          <ac:chgData name="奕 陳" userId="e77c38457a178476" providerId="LiveId" clId="{8EEE8E87-7CF3-40A3-B712-F0206E97A003}" dt="2023-11-30T17:17:16.067" v="2067" actId="2711"/>
          <ac:spMkLst>
            <pc:docMk/>
            <pc:sldMk cId="4280849518" sldId="347"/>
            <ac:spMk id="37" creationId="{5DD354BB-CE3B-4F90-9889-3099B8A5BDE7}"/>
          </ac:spMkLst>
        </pc:spChg>
        <pc:spChg chg="add mod">
          <ac:chgData name="奕 陳" userId="e77c38457a178476" providerId="LiveId" clId="{8EEE8E87-7CF3-40A3-B712-F0206E97A003}" dt="2023-11-30T17:16:56.645" v="2064" actId="1076"/>
          <ac:spMkLst>
            <pc:docMk/>
            <pc:sldMk cId="4280849518" sldId="347"/>
            <ac:spMk id="38" creationId="{6C7EF6A9-6DC1-44B8-86D2-C39BB14C8812}"/>
          </ac:spMkLst>
        </pc:spChg>
        <pc:spChg chg="add mod">
          <ac:chgData name="奕 陳" userId="e77c38457a178476" providerId="LiveId" clId="{8EEE8E87-7CF3-40A3-B712-F0206E97A003}" dt="2023-12-01T16:37:57.693" v="3325"/>
          <ac:spMkLst>
            <pc:docMk/>
            <pc:sldMk cId="4280849518" sldId="347"/>
            <ac:spMk id="39" creationId="{133AA2A0-226D-4410-B55E-9FFFA23EB85E}"/>
          </ac:spMkLst>
        </pc:spChg>
        <pc:picChg chg="add del mod">
          <ac:chgData name="奕 陳" userId="e77c38457a178476" providerId="LiveId" clId="{8EEE8E87-7CF3-40A3-B712-F0206E97A003}" dt="2023-11-30T17:09:56.399" v="1936" actId="478"/>
          <ac:picMkLst>
            <pc:docMk/>
            <pc:sldMk cId="4280849518" sldId="347"/>
            <ac:picMk id="9" creationId="{53C9EB4F-6A89-4C30-A164-CE12A21FEB6A}"/>
          </ac:picMkLst>
        </pc:picChg>
        <pc:picChg chg="add mod">
          <ac:chgData name="奕 陳" userId="e77c38457a178476" providerId="LiveId" clId="{8EEE8E87-7CF3-40A3-B712-F0206E97A003}" dt="2023-12-01T16:37:48.075" v="3300" actId="1076"/>
          <ac:picMkLst>
            <pc:docMk/>
            <pc:sldMk cId="4280849518" sldId="347"/>
            <ac:picMk id="17" creationId="{BC018C42-BBA7-43F7-9368-19DBA88A499B}"/>
          </ac:picMkLst>
        </pc:picChg>
      </pc:sldChg>
      <pc:sldChg chg="addSp delSp modSp add mod">
        <pc:chgData name="奕 陳" userId="e77c38457a178476" providerId="LiveId" clId="{8EEE8E87-7CF3-40A3-B712-F0206E97A003}" dt="2023-11-30T17:29:22.756" v="2329" actId="207"/>
        <pc:sldMkLst>
          <pc:docMk/>
          <pc:sldMk cId="1292245058" sldId="348"/>
        </pc:sldMkLst>
        <pc:spChg chg="add del mod">
          <ac:chgData name="奕 陳" userId="e77c38457a178476" providerId="LiveId" clId="{8EEE8E87-7CF3-40A3-B712-F0206E97A003}" dt="2023-11-30T17:27:40.963" v="2208" actId="478"/>
          <ac:spMkLst>
            <pc:docMk/>
            <pc:sldMk cId="1292245058" sldId="348"/>
            <ac:spMk id="4" creationId="{F21FDD0B-C64D-4F43-BEA6-540C1C00D4B7}"/>
          </ac:spMkLst>
        </pc:spChg>
        <pc:spChg chg="add del mod">
          <ac:chgData name="奕 陳" userId="e77c38457a178476" providerId="LiveId" clId="{8EEE8E87-7CF3-40A3-B712-F0206E97A003}" dt="2023-11-30T17:28:26.493" v="2217" actId="478"/>
          <ac:spMkLst>
            <pc:docMk/>
            <pc:sldMk cId="1292245058" sldId="348"/>
            <ac:spMk id="5" creationId="{3A6EE9FE-5545-44AA-A8A8-9DC1DF8C510B}"/>
          </ac:spMkLst>
        </pc:spChg>
        <pc:spChg chg="del mod">
          <ac:chgData name="奕 陳" userId="e77c38457a178476" providerId="LiveId" clId="{8EEE8E87-7CF3-40A3-B712-F0206E97A003}" dt="2023-11-30T17:26:41.630" v="2205" actId="478"/>
          <ac:spMkLst>
            <pc:docMk/>
            <pc:sldMk cId="1292245058" sldId="348"/>
            <ac:spMk id="8" creationId="{E452D4FC-88AC-485D-966A-389D149F607F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9" creationId="{D2E8BD21-C488-4AC9-8384-7D735105E71E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1" creationId="{A516C9DF-8EFF-4733-A91C-5B28605DECEB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2" creationId="{9B725D65-DACC-45DB-A8A8-48E3659BBDDD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3" creationId="{521CF497-C2DB-472B-901D-377DFBEF9D4D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4" creationId="{A4EB460E-EE2A-4A0C-8418-2C81C2F253F9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5" creationId="{D18362A6-F113-42ED-8889-66DEE61FC5CC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6" creationId="{C354AAD7-AD58-4954-BB3D-65A2621F4BDF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7" creationId="{FB4FEDE3-2886-4A39-8FF6-6AEE0875026B}"/>
          </ac:spMkLst>
        </pc:spChg>
        <pc:spChg chg="add mod">
          <ac:chgData name="奕 陳" userId="e77c38457a178476" providerId="LiveId" clId="{8EEE8E87-7CF3-40A3-B712-F0206E97A003}" dt="2023-11-30T17:26:02.431" v="2203" actId="1076"/>
          <ac:spMkLst>
            <pc:docMk/>
            <pc:sldMk cId="1292245058" sldId="348"/>
            <ac:spMk id="18" creationId="{82746ED2-6E77-40ED-B9AF-78127DEC9245}"/>
          </ac:spMkLst>
        </pc:spChg>
        <pc:spChg chg="add mod">
          <ac:chgData name="奕 陳" userId="e77c38457a178476" providerId="LiveId" clId="{8EEE8E87-7CF3-40A3-B712-F0206E97A003}" dt="2023-11-30T17:29:22.756" v="2329" actId="207"/>
          <ac:spMkLst>
            <pc:docMk/>
            <pc:sldMk cId="1292245058" sldId="348"/>
            <ac:spMk id="20" creationId="{78D61386-1CB6-42B5-ADFB-3B653753D3C9}"/>
          </ac:spMkLst>
        </pc:spChg>
        <pc:picChg chg="add mod">
          <ac:chgData name="奕 陳" userId="e77c38457a178476" providerId="LiveId" clId="{8EEE8E87-7CF3-40A3-B712-F0206E97A003}" dt="2023-11-30T17:25:55.560" v="2202" actId="1076"/>
          <ac:picMkLst>
            <pc:docMk/>
            <pc:sldMk cId="1292245058" sldId="348"/>
            <ac:picMk id="3" creationId="{64CAD84D-E763-4FD6-A348-282729608B17}"/>
          </ac:picMkLst>
        </pc:picChg>
      </pc:sldChg>
      <pc:sldChg chg="addSp delSp modSp add mod">
        <pc:chgData name="奕 陳" userId="e77c38457a178476" providerId="LiveId" clId="{8EEE8E87-7CF3-40A3-B712-F0206E97A003}" dt="2023-11-30T17:49:09.082" v="2612" actId="113"/>
        <pc:sldMkLst>
          <pc:docMk/>
          <pc:sldMk cId="2626055664" sldId="349"/>
        </pc:sldMkLst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7" creationId="{514E599C-CF44-4F1A-BE6C-6C16BBDEB38D}"/>
          </ac:spMkLst>
        </pc:spChg>
        <pc:spChg chg="del mod">
          <ac:chgData name="奕 陳" userId="e77c38457a178476" providerId="LiveId" clId="{8EEE8E87-7CF3-40A3-B712-F0206E97A003}" dt="2023-11-30T17:46:17.016" v="2438" actId="478"/>
          <ac:spMkLst>
            <pc:docMk/>
            <pc:sldMk cId="2626055664" sldId="349"/>
            <ac:spMk id="8" creationId="{E452D4FC-88AC-485D-966A-389D149F607F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9" creationId="{7F61363A-310E-4B8A-8D61-5B56E661D1DA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11" creationId="{8F677380-4FE1-401A-AA4D-613403B63680}"/>
          </ac:spMkLst>
        </pc:spChg>
        <pc:spChg chg="add del mod">
          <ac:chgData name="奕 陳" userId="e77c38457a178476" providerId="LiveId" clId="{8EEE8E87-7CF3-40A3-B712-F0206E97A003}" dt="2023-11-30T17:41:48.615" v="2332" actId="478"/>
          <ac:spMkLst>
            <pc:docMk/>
            <pc:sldMk cId="2626055664" sldId="349"/>
            <ac:spMk id="12" creationId="{44D04367-D6BC-438E-8569-3D9D40CD4C1F}"/>
          </ac:spMkLst>
        </pc:spChg>
        <pc:spChg chg="add del mod">
          <ac:chgData name="奕 陳" userId="e77c38457a178476" providerId="LiveId" clId="{8EEE8E87-7CF3-40A3-B712-F0206E97A003}" dt="2023-11-30T17:41:48.615" v="2332" actId="478"/>
          <ac:spMkLst>
            <pc:docMk/>
            <pc:sldMk cId="2626055664" sldId="349"/>
            <ac:spMk id="13" creationId="{99DA644B-06C0-4600-98EC-05BB8E190305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14" creationId="{A2A62BE3-5969-4D96-905F-A9C876256B3C}"/>
          </ac:spMkLst>
        </pc:spChg>
        <pc:spChg chg="add del mod">
          <ac:chgData name="奕 陳" userId="e77c38457a178476" providerId="LiveId" clId="{8EEE8E87-7CF3-40A3-B712-F0206E97A003}" dt="2023-11-30T17:44:24.035" v="2417" actId="478"/>
          <ac:spMkLst>
            <pc:docMk/>
            <pc:sldMk cId="2626055664" sldId="349"/>
            <ac:spMk id="15" creationId="{3D8A13AD-4979-4C3B-82BE-73DC6CEE25FF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16" creationId="{C76DD8D5-B572-4DFA-BCBA-C7B08FBD0C59}"/>
          </ac:spMkLst>
        </pc:spChg>
        <pc:spChg chg="add del mod">
          <ac:chgData name="奕 陳" userId="e77c38457a178476" providerId="LiveId" clId="{8EEE8E87-7CF3-40A3-B712-F0206E97A003}" dt="2023-11-30T17:44:36.642" v="2420" actId="478"/>
          <ac:spMkLst>
            <pc:docMk/>
            <pc:sldMk cId="2626055664" sldId="349"/>
            <ac:spMk id="17" creationId="{2E5D50DD-59F2-4499-838A-6407B4E1DFF9}"/>
          </ac:spMkLst>
        </pc:spChg>
        <pc:spChg chg="add mod">
          <ac:chgData name="奕 陳" userId="e77c38457a178476" providerId="LiveId" clId="{8EEE8E87-7CF3-40A3-B712-F0206E97A003}" dt="2023-11-30T17:48:43.299" v="2600" actId="2711"/>
          <ac:spMkLst>
            <pc:docMk/>
            <pc:sldMk cId="2626055664" sldId="349"/>
            <ac:spMk id="18" creationId="{B74BD7CD-2CF8-4E5D-82AB-55F067DFBA9D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19" creationId="{9C3ED311-7395-4128-8618-85D1210404F4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20" creationId="{AD91A32C-D55E-4FE4-B420-28AE02D9F3A5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21" creationId="{87778EB4-CF23-429B-A10A-DDB4B2154921}"/>
          </ac:spMkLst>
        </pc:spChg>
        <pc:spChg chg="add mod">
          <ac:chgData name="奕 陳" userId="e77c38457a178476" providerId="LiveId" clId="{8EEE8E87-7CF3-40A3-B712-F0206E97A003}" dt="2023-11-30T17:46:26.101" v="2440" actId="164"/>
          <ac:spMkLst>
            <pc:docMk/>
            <pc:sldMk cId="2626055664" sldId="349"/>
            <ac:spMk id="22" creationId="{CCE6D98D-4A62-49A0-AE70-277DB8086354}"/>
          </ac:spMkLst>
        </pc:spChg>
        <pc:spChg chg="add del mod">
          <ac:chgData name="奕 陳" userId="e77c38457a178476" providerId="LiveId" clId="{8EEE8E87-7CF3-40A3-B712-F0206E97A003}" dt="2023-11-30T17:47:28.676" v="2456" actId="478"/>
          <ac:spMkLst>
            <pc:docMk/>
            <pc:sldMk cId="2626055664" sldId="349"/>
            <ac:spMk id="24" creationId="{EE4698BF-0124-41B5-B196-9CF48967AABC}"/>
          </ac:spMkLst>
        </pc:spChg>
        <pc:spChg chg="add del mod">
          <ac:chgData name="奕 陳" userId="e77c38457a178476" providerId="LiveId" clId="{8EEE8E87-7CF3-40A3-B712-F0206E97A003}" dt="2023-11-30T17:48:24.488" v="2595" actId="21"/>
          <ac:spMkLst>
            <pc:docMk/>
            <pc:sldMk cId="2626055664" sldId="349"/>
            <ac:spMk id="25" creationId="{B3E4B2B1-0E43-4D39-820A-E87350C58C59}"/>
          </ac:spMkLst>
        </pc:spChg>
        <pc:spChg chg="add mod">
          <ac:chgData name="奕 陳" userId="e77c38457a178476" providerId="LiveId" clId="{8EEE8E87-7CF3-40A3-B712-F0206E97A003}" dt="2023-11-30T17:49:09.082" v="2612" actId="113"/>
          <ac:spMkLst>
            <pc:docMk/>
            <pc:sldMk cId="2626055664" sldId="349"/>
            <ac:spMk id="26" creationId="{B6B3EDBF-4D7D-4C03-939D-94E71DED6EF3}"/>
          </ac:spMkLst>
        </pc:spChg>
        <pc:grpChg chg="add mod">
          <ac:chgData name="奕 陳" userId="e77c38457a178476" providerId="LiveId" clId="{8EEE8E87-7CF3-40A3-B712-F0206E97A003}" dt="2023-11-30T17:48:30.309" v="2596" actId="1076"/>
          <ac:grpSpMkLst>
            <pc:docMk/>
            <pc:sldMk cId="2626055664" sldId="349"/>
            <ac:grpSpMk id="3" creationId="{A68B04B0-0680-4CF5-82B4-34CE8E9257D7}"/>
          </ac:grpSpMkLst>
        </pc:grpChg>
      </pc:sldChg>
      <pc:sldChg chg="modSp add del mod">
        <pc:chgData name="奕 陳" userId="e77c38457a178476" providerId="LiveId" clId="{8EEE8E87-7CF3-40A3-B712-F0206E97A003}" dt="2023-12-01T13:30:01.976" v="3127" actId="47"/>
        <pc:sldMkLst>
          <pc:docMk/>
          <pc:sldMk cId="990743705" sldId="350"/>
        </pc:sldMkLst>
        <pc:spChg chg="mod">
          <ac:chgData name="奕 陳" userId="e77c38457a178476" providerId="LiveId" clId="{8EEE8E87-7CF3-40A3-B712-F0206E97A003}" dt="2023-12-01T08:02:47.179" v="2698" actId="20577"/>
          <ac:spMkLst>
            <pc:docMk/>
            <pc:sldMk cId="990743705" sldId="350"/>
            <ac:spMk id="8" creationId="{E452D4FC-88AC-485D-966A-389D149F607F}"/>
          </ac:spMkLst>
        </pc:spChg>
      </pc:sldChg>
      <pc:sldChg chg="addSp delSp modSp add mod ord">
        <pc:chgData name="奕 陳" userId="e77c38457a178476" providerId="LiveId" clId="{8EEE8E87-7CF3-40A3-B712-F0206E97A003}" dt="2023-12-05T05:05:37.521" v="3717" actId="20577"/>
        <pc:sldMkLst>
          <pc:docMk/>
          <pc:sldMk cId="4056756286" sldId="351"/>
        </pc:sldMkLst>
        <pc:spChg chg="del">
          <ac:chgData name="奕 陳" userId="e77c38457a178476" providerId="LiveId" clId="{8EEE8E87-7CF3-40A3-B712-F0206E97A003}" dt="2023-11-30T18:07:29.727" v="2687" actId="478"/>
          <ac:spMkLst>
            <pc:docMk/>
            <pc:sldMk cId="4056756286" sldId="351"/>
            <ac:spMk id="8" creationId="{E452D4FC-88AC-485D-966A-389D149F607F}"/>
          </ac:spMkLst>
        </pc:spChg>
        <pc:spChg chg="add mod">
          <ac:chgData name="奕 陳" userId="e77c38457a178476" providerId="LiveId" clId="{8EEE8E87-7CF3-40A3-B712-F0206E97A003}" dt="2023-12-01T13:29:55.940" v="3126" actId="2711"/>
          <ac:spMkLst>
            <pc:docMk/>
            <pc:sldMk cId="4056756286" sldId="351"/>
            <ac:spMk id="9" creationId="{BF5B32D8-F3B6-4480-BEFB-9787DA07CF0B}"/>
          </ac:spMkLst>
        </pc:spChg>
        <pc:spChg chg="add del mod">
          <ac:chgData name="奕 陳" userId="e77c38457a178476" providerId="LiveId" clId="{8EEE8E87-7CF3-40A3-B712-F0206E97A003}" dt="2023-12-01T13:18:52.764" v="2975" actId="478"/>
          <ac:spMkLst>
            <pc:docMk/>
            <pc:sldMk cId="4056756286" sldId="351"/>
            <ac:spMk id="9" creationId="{C64009D9-92B1-49B4-AD53-2FC4EE1B3378}"/>
          </ac:spMkLst>
        </pc:spChg>
        <pc:spChg chg="add del mod">
          <ac:chgData name="奕 陳" userId="e77c38457a178476" providerId="LiveId" clId="{8EEE8E87-7CF3-40A3-B712-F0206E97A003}" dt="2023-12-01T13:17:37.413" v="2946" actId="478"/>
          <ac:spMkLst>
            <pc:docMk/>
            <pc:sldMk cId="4056756286" sldId="351"/>
            <ac:spMk id="11" creationId="{1A8CC414-44A7-46D6-8210-217BF43D7CC3}"/>
          </ac:spMkLst>
        </pc:spChg>
        <pc:spChg chg="add mod">
          <ac:chgData name="奕 陳" userId="e77c38457a178476" providerId="LiveId" clId="{8EEE8E87-7CF3-40A3-B712-F0206E97A003}" dt="2023-12-05T05:03:12.287" v="3715"/>
          <ac:spMkLst>
            <pc:docMk/>
            <pc:sldMk cId="4056756286" sldId="351"/>
            <ac:spMk id="11" creationId="{27389A9F-DF41-4AA5-9E26-1B0EEA381664}"/>
          </ac:spMkLst>
        </pc:spChg>
        <pc:spChg chg="add del mod">
          <ac:chgData name="奕 陳" userId="e77c38457a178476" providerId="LiveId" clId="{8EEE8E87-7CF3-40A3-B712-F0206E97A003}" dt="2023-12-01T13:28:59.480" v="3096" actId="478"/>
          <ac:spMkLst>
            <pc:docMk/>
            <pc:sldMk cId="4056756286" sldId="351"/>
            <ac:spMk id="12" creationId="{EDD42043-5309-4C9C-B366-AAB6C31B4077}"/>
          </ac:spMkLst>
        </pc:spChg>
        <pc:spChg chg="add mod">
          <ac:chgData name="奕 陳" userId="e77c38457a178476" providerId="LiveId" clId="{8EEE8E87-7CF3-40A3-B712-F0206E97A003}" dt="2023-12-05T05:05:37.521" v="3717" actId="20577"/>
          <ac:spMkLst>
            <pc:docMk/>
            <pc:sldMk cId="4056756286" sldId="351"/>
            <ac:spMk id="13" creationId="{6E99DCDB-94D6-418B-BE46-931A439BD380}"/>
          </ac:spMkLst>
        </pc:spChg>
      </pc:sldChg>
      <pc:sldChg chg="addSp delSp modSp add mod modNotesTx">
        <pc:chgData name="奕 陳" userId="e77c38457a178476" providerId="LiveId" clId="{8EEE8E87-7CF3-40A3-B712-F0206E97A003}" dt="2023-12-01T08:14:08.425" v="2819" actId="122"/>
        <pc:sldMkLst>
          <pc:docMk/>
          <pc:sldMk cId="647149156" sldId="352"/>
        </pc:sldMkLst>
        <pc:spChg chg="add del mod">
          <ac:chgData name="奕 陳" userId="e77c38457a178476" providerId="LiveId" clId="{8EEE8E87-7CF3-40A3-B712-F0206E97A003}" dt="2023-12-01T08:13:56.030" v="2814"/>
          <ac:spMkLst>
            <pc:docMk/>
            <pc:sldMk cId="647149156" sldId="352"/>
            <ac:spMk id="7" creationId="{2C9BE315-5204-4014-B261-910B884A5ACC}"/>
          </ac:spMkLst>
        </pc:spChg>
        <pc:spChg chg="add mod">
          <ac:chgData name="奕 陳" userId="e77c38457a178476" providerId="LiveId" clId="{8EEE8E87-7CF3-40A3-B712-F0206E97A003}" dt="2023-12-01T08:14:08.425" v="2819" actId="122"/>
          <ac:spMkLst>
            <pc:docMk/>
            <pc:sldMk cId="647149156" sldId="352"/>
            <ac:spMk id="11" creationId="{D812468E-2311-46D7-AD51-E83AA66FA9F5}"/>
          </ac:spMkLst>
        </pc:spChg>
        <pc:picChg chg="add mod">
          <ac:chgData name="奕 陳" userId="e77c38457a178476" providerId="LiveId" clId="{8EEE8E87-7CF3-40A3-B712-F0206E97A003}" dt="2023-12-01T08:14:04.489" v="2817" actId="1076"/>
          <ac:picMkLst>
            <pc:docMk/>
            <pc:sldMk cId="647149156" sldId="352"/>
            <ac:picMk id="8" creationId="{A5C16736-F714-4BF7-9F01-249F2E7E794A}"/>
          </ac:picMkLst>
        </pc:picChg>
      </pc:sldChg>
      <pc:sldChg chg="addSp delSp modSp add mod ord">
        <pc:chgData name="奕 陳" userId="e77c38457a178476" providerId="LiveId" clId="{8EEE8E87-7CF3-40A3-B712-F0206E97A003}" dt="2023-12-01T13:41:02.141" v="3133"/>
        <pc:sldMkLst>
          <pc:docMk/>
          <pc:sldMk cId="3061243512" sldId="353"/>
        </pc:sldMkLst>
        <pc:spChg chg="del">
          <ac:chgData name="奕 陳" userId="e77c38457a178476" providerId="LiveId" clId="{8EEE8E87-7CF3-40A3-B712-F0206E97A003}" dt="2023-11-30T18:08:18.979" v="2694" actId="478"/>
          <ac:spMkLst>
            <pc:docMk/>
            <pc:sldMk cId="3061243512" sldId="353"/>
            <ac:spMk id="7" creationId="{2C9BE315-5204-4014-B261-910B884A5ACC}"/>
          </ac:spMkLst>
        </pc:spChg>
        <pc:spChg chg="add del mod">
          <ac:chgData name="奕 陳" userId="e77c38457a178476" providerId="LiveId" clId="{8EEE8E87-7CF3-40A3-B712-F0206E97A003}" dt="2023-12-01T08:33:52.275" v="2882" actId="478"/>
          <ac:spMkLst>
            <pc:docMk/>
            <pc:sldMk cId="3061243512" sldId="353"/>
            <ac:spMk id="8" creationId="{E1BD8587-2C25-4EFB-B3BA-E6250D380336}"/>
          </ac:spMkLst>
        </pc:spChg>
        <pc:spChg chg="mod">
          <ac:chgData name="奕 陳" userId="e77c38457a178476" providerId="LiveId" clId="{8EEE8E87-7CF3-40A3-B712-F0206E97A003}" dt="2023-12-01T08:34:05.010" v="2885" actId="2711"/>
          <ac:spMkLst>
            <pc:docMk/>
            <pc:sldMk cId="3061243512" sldId="353"/>
            <ac:spMk id="10" creationId="{F4939D38-B2CA-46D0-81C5-4694601C96B8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11" creationId="{B8AA15F9-7D07-428A-8537-7AA933FEEC86}"/>
          </ac:spMkLst>
        </pc:spChg>
        <pc:spChg chg="add del">
          <ac:chgData name="奕 陳" userId="e77c38457a178476" providerId="LiveId" clId="{8EEE8E87-7CF3-40A3-B712-F0206E97A003}" dt="2023-12-01T08:28:53.245" v="2836" actId="22"/>
          <ac:spMkLst>
            <pc:docMk/>
            <pc:sldMk cId="3061243512" sldId="353"/>
            <ac:spMk id="13" creationId="{DD51D99A-8B5C-4786-A365-832049A31081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15" creationId="{BE59A1A1-CD1B-4121-BD79-C29BFE0DD932}"/>
          </ac:spMkLst>
        </pc:spChg>
        <pc:spChg chg="add mod">
          <ac:chgData name="奕 陳" userId="e77c38457a178476" providerId="LiveId" clId="{8EEE8E87-7CF3-40A3-B712-F0206E97A003}" dt="2023-12-01T08:38:39.180" v="2894" actId="1076"/>
          <ac:spMkLst>
            <pc:docMk/>
            <pc:sldMk cId="3061243512" sldId="353"/>
            <ac:spMk id="17" creationId="{00E51797-083A-40F1-A882-F871355CA4E0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19" creationId="{F36EFC7C-F93D-43FD-AF24-6D2C5EAC895B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21" creationId="{CCB9B0B0-7783-4D79-B860-0B79C5D7D65F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23" creationId="{9EF4F60C-A16B-43AA-AFD3-63873AA7FAB6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25" creationId="{BCB51623-DBC1-4CE7-88E4-1A71FB7A3BEE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27" creationId="{26706AE5-F862-4473-AB18-8E9130EFB195}"/>
          </ac:spMkLst>
        </pc:spChg>
        <pc:spChg chg="add mod">
          <ac:chgData name="奕 陳" userId="e77c38457a178476" providerId="LiveId" clId="{8EEE8E87-7CF3-40A3-B712-F0206E97A003}" dt="2023-12-01T08:38:33.901" v="2893" actId="1076"/>
          <ac:spMkLst>
            <pc:docMk/>
            <pc:sldMk cId="3061243512" sldId="353"/>
            <ac:spMk id="28" creationId="{F480CAE2-2429-40B4-8735-34F1DD488972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30" creationId="{D19B33A9-1AE3-4EE1-BE9F-47AAC405658E}"/>
          </ac:spMkLst>
        </pc:spChg>
        <pc:spChg chg="add 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32" creationId="{050C1081-476B-4554-A53C-084EFE5E0CAE}"/>
          </ac:spMkLst>
        </pc:spChg>
        <pc:spChg chg="add mod">
          <ac:chgData name="奕 陳" userId="e77c38457a178476" providerId="LiveId" clId="{8EEE8E87-7CF3-40A3-B712-F0206E97A003}" dt="2023-12-01T13:40:51.630" v="3129" actId="14100"/>
          <ac:spMkLst>
            <pc:docMk/>
            <pc:sldMk cId="3061243512" sldId="353"/>
            <ac:spMk id="34" creationId="{1F67BF78-3D6A-4AC3-933C-F8C842E9D0B3}"/>
          </ac:spMkLst>
        </pc:spChg>
        <pc:spChg chg="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371" creationId="{00000000-0000-0000-0000-000000000000}"/>
          </ac:spMkLst>
        </pc:spChg>
        <pc:spChg chg="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372" creationId="{00000000-0000-0000-0000-000000000000}"/>
          </ac:spMkLst>
        </pc:spChg>
        <pc:spChg chg="mod">
          <ac:chgData name="奕 陳" userId="e77c38457a178476" providerId="LiveId" clId="{8EEE8E87-7CF3-40A3-B712-F0206E97A003}" dt="2023-12-01T08:38:29.132" v="2891" actId="164"/>
          <ac:spMkLst>
            <pc:docMk/>
            <pc:sldMk cId="3061243512" sldId="353"/>
            <ac:spMk id="373" creationId="{00000000-0000-0000-0000-000000000000}"/>
          </ac:spMkLst>
        </pc:spChg>
        <pc:grpChg chg="add mod">
          <ac:chgData name="奕 陳" userId="e77c38457a178476" providerId="LiveId" clId="{8EEE8E87-7CF3-40A3-B712-F0206E97A003}" dt="2023-12-01T08:38:53.855" v="2899" actId="1076"/>
          <ac:grpSpMkLst>
            <pc:docMk/>
            <pc:sldMk cId="3061243512" sldId="353"/>
            <ac:grpSpMk id="29" creationId="{E851E627-65AE-4E10-8669-BA08E0777006}"/>
          </ac:grpSpMkLst>
        </pc:grpChg>
        <pc:picChg chg="add mod">
          <ac:chgData name="奕 陳" userId="e77c38457a178476" providerId="LiveId" clId="{8EEE8E87-7CF3-40A3-B712-F0206E97A003}" dt="2023-12-01T08:38:29.132" v="2891" actId="164"/>
          <ac:picMkLst>
            <pc:docMk/>
            <pc:sldMk cId="3061243512" sldId="353"/>
            <ac:picMk id="9" creationId="{20224015-E78A-4FB5-B0CB-FBB0FDB35AB7}"/>
          </ac:picMkLst>
        </pc:picChg>
      </pc:sldChg>
      <pc:sldChg chg="add del">
        <pc:chgData name="奕 陳" userId="e77c38457a178476" providerId="LiveId" clId="{8EEE8E87-7CF3-40A3-B712-F0206E97A003}" dt="2023-12-01T13:49:59.631" v="3226" actId="47"/>
        <pc:sldMkLst>
          <pc:docMk/>
          <pc:sldMk cId="1165969804" sldId="354"/>
        </pc:sldMkLst>
      </pc:sldChg>
      <pc:sldChg chg="modSp add mod">
        <pc:chgData name="奕 陳" userId="e77c38457a178476" providerId="LiveId" clId="{8EEE8E87-7CF3-40A3-B712-F0206E97A003}" dt="2023-12-01T14:15:15.598" v="3269"/>
        <pc:sldMkLst>
          <pc:docMk/>
          <pc:sldMk cId="2254585689" sldId="354"/>
        </pc:sldMkLst>
        <pc:spChg chg="mod">
          <ac:chgData name="奕 陳" userId="e77c38457a178476" providerId="LiveId" clId="{8EEE8E87-7CF3-40A3-B712-F0206E97A003}" dt="2023-12-01T14:15:15.598" v="3269"/>
          <ac:spMkLst>
            <pc:docMk/>
            <pc:sldMk cId="2254585689" sldId="354"/>
            <ac:spMk id="7" creationId="{285A5177-07D0-4699-90B9-492285ED6A92}"/>
          </ac:spMkLst>
        </pc:spChg>
      </pc:sldChg>
      <pc:sldChg chg="add del">
        <pc:chgData name="奕 陳" userId="e77c38457a178476" providerId="LiveId" clId="{8EEE8E87-7CF3-40A3-B712-F0206E97A003}" dt="2023-12-01T13:49:59.631" v="3226" actId="47"/>
        <pc:sldMkLst>
          <pc:docMk/>
          <pc:sldMk cId="2987595565" sldId="355"/>
        </pc:sldMkLst>
      </pc:sldChg>
      <pc:sldChg chg="new del">
        <pc:chgData name="奕 陳" userId="e77c38457a178476" providerId="LiveId" clId="{8EEE8E87-7CF3-40A3-B712-F0206E97A003}" dt="2023-12-05T05:06:45.495" v="3720" actId="47"/>
        <pc:sldMkLst>
          <pc:docMk/>
          <pc:sldMk cId="3996583112" sldId="355"/>
        </pc:sldMkLst>
      </pc:sldChg>
      <pc:sldChg chg="addSp delSp modSp add mod">
        <pc:chgData name="奕 陳" userId="e77c38457a178476" providerId="LiveId" clId="{8EEE8E87-7CF3-40A3-B712-F0206E97A003}" dt="2023-12-05T05:19:31.834" v="3797" actId="22"/>
        <pc:sldMkLst>
          <pc:docMk/>
          <pc:sldMk cId="2232104163" sldId="356"/>
        </pc:sldMkLst>
        <pc:spChg chg="add del mod">
          <ac:chgData name="奕 陳" userId="e77c38457a178476" providerId="LiveId" clId="{8EEE8E87-7CF3-40A3-B712-F0206E97A003}" dt="2023-12-05T05:07:25.513" v="3729" actId="478"/>
          <ac:spMkLst>
            <pc:docMk/>
            <pc:sldMk cId="2232104163" sldId="356"/>
            <ac:spMk id="6" creationId="{2BA4A308-8DB3-4749-BBD7-994F6FD59DD0}"/>
          </ac:spMkLst>
        </pc:spChg>
        <pc:spChg chg="del">
          <ac:chgData name="奕 陳" userId="e77c38457a178476" providerId="LiveId" clId="{8EEE8E87-7CF3-40A3-B712-F0206E97A003}" dt="2023-12-05T05:06:48.571" v="3721" actId="478"/>
          <ac:spMkLst>
            <pc:docMk/>
            <pc:sldMk cId="2232104163" sldId="356"/>
            <ac:spMk id="7" creationId="{285A5177-07D0-4699-90B9-492285ED6A92}"/>
          </ac:spMkLst>
        </pc:spChg>
        <pc:spChg chg="add mod ord">
          <ac:chgData name="奕 陳" userId="e77c38457a178476" providerId="LiveId" clId="{8EEE8E87-7CF3-40A3-B712-F0206E97A003}" dt="2023-12-05T05:19:30.480" v="3796" actId="6549"/>
          <ac:spMkLst>
            <pc:docMk/>
            <pc:sldMk cId="2232104163" sldId="356"/>
            <ac:spMk id="8" creationId="{28461407-75C7-41A8-9129-CBAFFB5584C7}"/>
          </ac:spMkLst>
        </pc:spChg>
        <pc:spChg chg="add del">
          <ac:chgData name="奕 陳" userId="e77c38457a178476" providerId="LiveId" clId="{8EEE8E87-7CF3-40A3-B712-F0206E97A003}" dt="2023-12-05T05:07:41.937" v="3733" actId="22"/>
          <ac:spMkLst>
            <pc:docMk/>
            <pc:sldMk cId="2232104163" sldId="356"/>
            <ac:spMk id="10" creationId="{EDB4D7A4-EB95-43C1-991D-7A53A697DE8F}"/>
          </ac:spMkLst>
        </pc:spChg>
        <pc:spChg chg="add mod">
          <ac:chgData name="奕 陳" userId="e77c38457a178476" providerId="LiveId" clId="{8EEE8E87-7CF3-40A3-B712-F0206E97A003}" dt="2023-12-05T05:12:52.279" v="3769" actId="1076"/>
          <ac:spMkLst>
            <pc:docMk/>
            <pc:sldMk cId="2232104163" sldId="356"/>
            <ac:spMk id="11" creationId="{6E3F5ED8-A86B-4C0F-AED8-D42D547113DE}"/>
          </ac:spMkLst>
        </pc:spChg>
        <pc:spChg chg="add del">
          <ac:chgData name="奕 陳" userId="e77c38457a178476" providerId="LiveId" clId="{8EEE8E87-7CF3-40A3-B712-F0206E97A003}" dt="2023-12-05T05:19:31.834" v="3797" actId="22"/>
          <ac:spMkLst>
            <pc:docMk/>
            <pc:sldMk cId="2232104163" sldId="356"/>
            <ac:spMk id="13" creationId="{CD9B9FF9-C8B2-4701-BFB8-67E4E564F1BB}"/>
          </ac:spMkLst>
        </pc:spChg>
      </pc:sldChg>
      <pc:sldMasterChg chg="delSldLayout">
        <pc:chgData name="奕 陳" userId="e77c38457a178476" providerId="LiveId" clId="{8EEE8E87-7CF3-40A3-B712-F0206E97A003}" dt="2023-12-05T05:06:45.495" v="3720" actId="47"/>
        <pc:sldMasterMkLst>
          <pc:docMk/>
          <pc:sldMasterMk cId="0" sldId="2147483687"/>
        </pc:sldMasterMkLst>
        <pc:sldLayoutChg chg="del">
          <pc:chgData name="奕 陳" userId="e77c38457a178476" providerId="LiveId" clId="{8EEE8E87-7CF3-40A3-B712-F0206E97A003}" dt="2023-12-05T05:06:45.495" v="3720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35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6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849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4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23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0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831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4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814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0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691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077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41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838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968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816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86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88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4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3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21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51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87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54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05375"/>
            <a:ext cx="5390400" cy="27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4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35" y="3821420"/>
            <a:ext cx="47550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40150" y="1651875"/>
            <a:ext cx="4887600" cy="48876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941200" y="-1002250"/>
            <a:ext cx="3481200" cy="3481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/>
          <p:nvPr/>
        </p:nvSpPr>
        <p:spPr>
          <a:xfrm>
            <a:off x="-884675" y="3651850"/>
            <a:ext cx="2440200" cy="2440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626725" y="3603925"/>
            <a:ext cx="2440200" cy="2440200"/>
          </a:xfrm>
          <a:prstGeom prst="ellipse">
            <a:avLst/>
          </a:prstGeom>
          <a:gradFill>
            <a:gsLst>
              <a:gs pos="0">
                <a:schemeClr val="dk2"/>
              </a:gs>
              <a:gs pos="71000">
                <a:srgbClr val="FFFFFF">
                  <a:alpha val="0"/>
                </a:srgbClr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249150" y="268375"/>
            <a:ext cx="8645700" cy="461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773700" y="4073575"/>
            <a:ext cx="1596600" cy="1596600"/>
          </a:xfrm>
          <a:prstGeom prst="star12">
            <a:avLst>
              <a:gd name="adj" fmla="val 28431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3773700" y="-536750"/>
            <a:ext cx="1596600" cy="1596600"/>
          </a:xfrm>
          <a:prstGeom prst="star12">
            <a:avLst>
              <a:gd name="adj" fmla="val 28431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ata"/>
              <a:buNone/>
              <a:defRPr sz="3200" b="1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76" name="Google Shape;376;p42"/>
          <p:cNvGrpSpPr/>
          <p:nvPr/>
        </p:nvGrpSpPr>
        <p:grpSpPr>
          <a:xfrm>
            <a:off x="3229836" y="3357092"/>
            <a:ext cx="2109950" cy="231000"/>
            <a:chOff x="3224650" y="3210800"/>
            <a:chExt cx="2109950" cy="231000"/>
          </a:xfrm>
        </p:grpSpPr>
        <p:cxnSp>
          <p:nvCxnSpPr>
            <p:cNvPr id="377" name="Google Shape;377;p42"/>
            <p:cNvCxnSpPr/>
            <p:nvPr/>
          </p:nvCxnSpPr>
          <p:spPr>
            <a:xfrm>
              <a:off x="3224650" y="3326300"/>
              <a:ext cx="2047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42"/>
            <p:cNvSpPr/>
            <p:nvPr/>
          </p:nvSpPr>
          <p:spPr>
            <a:xfrm>
              <a:off x="5103600" y="3210800"/>
              <a:ext cx="231000" cy="2310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8C3F1A4-672D-4065-8BFF-8DD64AC61A1B}"/>
              </a:ext>
            </a:extLst>
          </p:cNvPr>
          <p:cNvSpPr txBox="1"/>
          <p:nvPr/>
        </p:nvSpPr>
        <p:spPr>
          <a:xfrm>
            <a:off x="3261922" y="3588092"/>
            <a:ext cx="196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111016011 </a:t>
            </a:r>
            <a:r>
              <a:rPr lang="zh-TW" altLang="en-US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8BECA7-A69B-47C8-B16C-D9306C5A4AA8}"/>
              </a:ext>
            </a:extLst>
          </p:cNvPr>
          <p:cNvSpPr txBox="1"/>
          <p:nvPr/>
        </p:nvSpPr>
        <p:spPr>
          <a:xfrm>
            <a:off x="755150" y="2029847"/>
            <a:ext cx="7633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植物疾病預測系統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實施方法－中間層】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69E0C3-B20C-40DA-B53A-F0DD9014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66" y="1461647"/>
            <a:ext cx="4726559" cy="285651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56B9882-96B2-4D48-90E5-9A0DECE8F10E}"/>
              </a:ext>
            </a:extLst>
          </p:cNvPr>
          <p:cNvSpPr txBox="1"/>
          <p:nvPr/>
        </p:nvSpPr>
        <p:spPr>
          <a:xfrm>
            <a:off x="265675" y="2354199"/>
            <a:ext cx="402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由於需要兼顧穩定性與大範圍傳輸，所以傳輸方式使用</a:t>
            </a:r>
            <a:r>
              <a:rPr lang="zh-TW" altLang="en-US" sz="16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行動網路</a:t>
            </a:r>
            <a:endParaRPr lang="en-US" altLang="zh-TW" sz="1600" u="sng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u="sng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同時可以兼容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ZigBee</a:t>
            </a:r>
            <a:r>
              <a:rPr lang="zh-TW" altLang="en-US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NB-IoT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75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實施方法－後端層】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45ECD3-E1BC-4EF2-A4BB-F75F0BF69EA4}"/>
              </a:ext>
            </a:extLst>
          </p:cNvPr>
          <p:cNvSpPr/>
          <p:nvPr/>
        </p:nvSpPr>
        <p:spPr>
          <a:xfrm>
            <a:off x="411170" y="1676006"/>
            <a:ext cx="1112052" cy="216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中間層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562F03-08FC-4E52-835D-2232A3E7DAC2}"/>
              </a:ext>
            </a:extLst>
          </p:cNvPr>
          <p:cNvSpPr/>
          <p:nvPr/>
        </p:nvSpPr>
        <p:spPr>
          <a:xfrm>
            <a:off x="2429254" y="2383245"/>
            <a:ext cx="1112052" cy="75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認知動作層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397DD32-945C-4561-8476-A49CDD6CE390}"/>
              </a:ext>
            </a:extLst>
          </p:cNvPr>
          <p:cNvSpPr txBox="1"/>
          <p:nvPr/>
        </p:nvSpPr>
        <p:spPr>
          <a:xfrm>
            <a:off x="1533857" y="2179602"/>
            <a:ext cx="54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感測資料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87DEAD-F488-412A-92C4-6B6099DFEDA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1523222" y="2759437"/>
            <a:ext cx="9060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F225C4F-9E44-4AAE-ABF1-483414E3105F}"/>
              </a:ext>
            </a:extLst>
          </p:cNvPr>
          <p:cNvSpPr/>
          <p:nvPr/>
        </p:nvSpPr>
        <p:spPr>
          <a:xfrm>
            <a:off x="2168147" y="1654826"/>
            <a:ext cx="3264009" cy="2270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6D79AF-C1B3-42ED-B06A-6318D9C99C96}"/>
              </a:ext>
            </a:extLst>
          </p:cNvPr>
          <p:cNvSpPr txBox="1"/>
          <p:nvPr/>
        </p:nvSpPr>
        <p:spPr>
          <a:xfrm>
            <a:off x="3426912" y="4000521"/>
            <a:ext cx="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AI</a:t>
            </a:r>
            <a:r>
              <a:rPr lang="zh-TW" altLang="en-US"/>
              <a:t>模型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686501-04B1-41E3-82E5-9F092E6CCEA6}"/>
              </a:ext>
            </a:extLst>
          </p:cNvPr>
          <p:cNvSpPr/>
          <p:nvPr/>
        </p:nvSpPr>
        <p:spPr>
          <a:xfrm>
            <a:off x="4015974" y="2383244"/>
            <a:ext cx="1112052" cy="75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知識層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5B4AA72-68C2-4316-AABE-5EEBC8DF0595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3541306" y="2759436"/>
            <a:ext cx="4746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>
            <a:extLst>
              <a:ext uri="{FF2B5EF4-FFF2-40B4-BE49-F238E27FC236}">
                <a16:creationId xmlns:a16="http://schemas.microsoft.com/office/drawing/2014/main" id="{ABA73320-ED05-4841-A87D-EB7E423A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94" y="422991"/>
            <a:ext cx="3208825" cy="2018221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A3BED9-2BEA-4243-894F-A7F3F8E76D83}"/>
              </a:ext>
            </a:extLst>
          </p:cNvPr>
          <p:cNvSpPr txBox="1"/>
          <p:nvPr/>
        </p:nvSpPr>
        <p:spPr>
          <a:xfrm>
            <a:off x="3503841" y="2162702"/>
            <a:ext cx="54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環境資料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4987C74-0CF7-4B52-BD0D-1DA3C08BE661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5128026" y="2759436"/>
            <a:ext cx="1089102" cy="662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335EF6-BC0F-43D2-973D-DC7A76AF18B3}"/>
              </a:ext>
            </a:extLst>
          </p:cNvPr>
          <p:cNvSpPr/>
          <p:nvPr/>
        </p:nvSpPr>
        <p:spPr>
          <a:xfrm>
            <a:off x="6217128" y="2917310"/>
            <a:ext cx="1485530" cy="100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應用程式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E9DCD84-6EA7-4554-802B-2741CE28B56B}"/>
              </a:ext>
            </a:extLst>
          </p:cNvPr>
          <p:cNvSpPr txBox="1"/>
          <p:nvPr/>
        </p:nvSpPr>
        <p:spPr>
          <a:xfrm>
            <a:off x="5495449" y="3267560"/>
            <a:ext cx="54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決策</a:t>
            </a:r>
          </a:p>
        </p:txBody>
      </p:sp>
    </p:spTree>
    <p:extLst>
      <p:ext uri="{BB962C8B-B14F-4D97-AF65-F5344CB8AC3E}">
        <p14:creationId xmlns:p14="http://schemas.microsoft.com/office/powerpoint/2010/main" val="428084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41719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實施方法－後端層－感知運動層】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B489C5-1189-46E6-9C86-624B0702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94" y="1511888"/>
            <a:ext cx="3208825" cy="20182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D5185B7-9909-4C13-9748-2C545B27C9CF}"/>
              </a:ext>
            </a:extLst>
          </p:cNvPr>
          <p:cNvSpPr txBox="1"/>
          <p:nvPr/>
        </p:nvSpPr>
        <p:spPr>
          <a:xfrm>
            <a:off x="470819" y="1871292"/>
            <a:ext cx="5131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感知運動層處理資料的方式採用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貝式定理，將來自不同感測器的資訊整合起來，以提高對目標或事件的準確性和可信度。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8068FC-C41E-4415-A7D5-B0AA08F7A440}"/>
              </a:ext>
            </a:extLst>
          </p:cNvPr>
          <p:cNvSpPr txBox="1"/>
          <p:nvPr/>
        </p:nvSpPr>
        <p:spPr>
          <a:xfrm>
            <a:off x="470819" y="3664204"/>
            <a:ext cx="5684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例</a:t>
            </a:r>
            <a:r>
              <a:rPr lang="en-US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溫度在</a:t>
            </a:r>
            <a:r>
              <a:rPr lang="en-US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en-US" altLang="zh-TW" sz="1600" baseline="-250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時為高溫的機率為</a:t>
            </a:r>
            <a:r>
              <a:rPr lang="en-US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70%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，為低溫的機率為</a:t>
            </a:r>
            <a:r>
              <a:rPr lang="en-US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15%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，為未知的機率為</a:t>
            </a:r>
            <a:r>
              <a:rPr lang="en-US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15%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，故可推斷目前溫度屬於高溫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EDDA6E-4755-4E53-918E-6C522F0E2CDD}"/>
              </a:ext>
            </a:extLst>
          </p:cNvPr>
          <p:cNvSpPr/>
          <p:nvPr/>
        </p:nvSpPr>
        <p:spPr>
          <a:xfrm>
            <a:off x="7629408" y="2231755"/>
            <a:ext cx="979902" cy="105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76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9913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實施方法－後端層－疾病模型】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AFA72B-6535-4475-9617-A04321E4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60" y="750828"/>
            <a:ext cx="3294698" cy="395661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13FD784-914C-44C6-A008-0312CC8D2F66}"/>
              </a:ext>
            </a:extLst>
          </p:cNvPr>
          <p:cNvSpPr txBox="1"/>
          <p:nvPr/>
        </p:nvSpPr>
        <p:spPr>
          <a:xfrm>
            <a:off x="339084" y="2227753"/>
            <a:ext cx="5131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疾病模型由各種事件組成，若在種植過程中符合了該事件流程，則會提醒使用者建議的預防措施。</a:t>
            </a:r>
          </a:p>
        </p:txBody>
      </p:sp>
    </p:spTree>
    <p:extLst>
      <p:ext uri="{BB962C8B-B14F-4D97-AF65-F5344CB8AC3E}">
        <p14:creationId xmlns:p14="http://schemas.microsoft.com/office/powerpoint/2010/main" val="275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9913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實施方法－後端層－應用程式】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3751EF-8717-4966-BE5B-51FEC3F8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70" y="1680127"/>
            <a:ext cx="4349603" cy="21439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F4AC24-85DA-4827-AF6F-4E3C0AA9C27D}"/>
              </a:ext>
            </a:extLst>
          </p:cNvPr>
          <p:cNvSpPr txBox="1"/>
          <p:nvPr/>
        </p:nvSpPr>
        <p:spPr>
          <a:xfrm>
            <a:off x="285527" y="1792711"/>
            <a:ext cx="45119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應用程式</a:t>
            </a:r>
            <a:r>
              <a:rPr lang="zh-TW" altLang="zh-TW" sz="16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160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疾病模型定義頁面</a:t>
            </a:r>
            <a:r>
              <a:rPr lang="zh-TW" altLang="en-US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定義用於預測植物疾病的模型。</a:t>
            </a:r>
            <a:endParaRPr lang="en-US" altLang="zh-TW" sz="16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氣象站定義網頁</a:t>
            </a:r>
            <a:r>
              <a:rPr lang="zh-TW" altLang="en-US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編輯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氣象站中感測模組的資料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統計及圖表頁面</a:t>
            </a:r>
            <a:r>
              <a:rPr lang="zh-TW" altLang="en-US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對環境資料進行統計分析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03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5A5177-07D0-4699-90B9-492285ED6A92}"/>
              </a:ext>
            </a:extLst>
          </p:cNvPr>
          <p:cNvSpPr txBox="1"/>
          <p:nvPr/>
        </p:nvSpPr>
        <p:spPr>
          <a:xfrm>
            <a:off x="755150" y="1910030"/>
            <a:ext cx="7633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專利範圍</a:t>
            </a:r>
          </a:p>
        </p:txBody>
      </p:sp>
    </p:spTree>
    <p:extLst>
      <p:ext uri="{BB962C8B-B14F-4D97-AF65-F5344CB8AC3E}">
        <p14:creationId xmlns:p14="http://schemas.microsoft.com/office/powerpoint/2010/main" val="61590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3F5ED8-A86B-4C0F-AED8-D42D547113DE}"/>
              </a:ext>
            </a:extLst>
          </p:cNvPr>
          <p:cNvSpPr txBox="1"/>
          <p:nvPr/>
        </p:nvSpPr>
        <p:spPr>
          <a:xfrm>
            <a:off x="580005" y="302586"/>
            <a:ext cx="82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1.</a:t>
            </a:r>
            <a:endParaRPr lang="zh-TW" altLang="en-US" sz="3600" b="1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79C2D5-F811-46A5-8B57-46F75623C392}"/>
              </a:ext>
            </a:extLst>
          </p:cNvPr>
          <p:cNvSpPr txBox="1"/>
          <p:nvPr/>
        </p:nvSpPr>
        <p:spPr>
          <a:xfrm>
            <a:off x="879527" y="948917"/>
            <a:ext cx="783778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zh-TW" sz="16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一種農業物聯網系統，至少包括：一前端層，至少包括：一農業氣象站，至少包括：一感測模組，負責產生感測訊號；一控制模組，與前述感測模組連接，負責接收感測訊號並將感測訊號處理成感測資料；一中間層，至少包括</a:t>
            </a:r>
            <a:r>
              <a:rPr lang="en-US" altLang="zh-TW" sz="16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16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一傳輸模組，與前述控制模組與資料庫相連，負責將感測資料傳送並儲存到資料庫；一資料庫，負責儲存來自傳輸模組的感測資料，並在後端層進行計算時提供資料；一後端層，至少包含：一</a:t>
            </a:r>
            <a:r>
              <a:rPr lang="en-US" altLang="zh-TW" sz="16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zh-TW" sz="16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，至少包括：一認知動作層，負責將接收到的感測訊號轉換成環境資料；一知識層，負責結合環境資料與疾病模型並做出判斷；一應用程式，至少包含：一疾病模型定義頁面，允許使用者定義用於預測植物疾病的模型。使用者可以指定不同的偵測事件，並為每個事件選擇特定的環境現象（如溫度、相對濕度、葉面濕度、太陽輻射等），以及每種現象的範圍和持續時間；一氣象站定義網頁，允許使用者定義農業氣象站的配置和參數，以便收集環境資料用於疾病模型的產生和預測；一統計及圖表頁面，提供對收集的環境資料進行統計分析和視覺化的功能，以便使用者能夠更好地理解資料並做出決策。</a:t>
            </a:r>
            <a:endParaRPr lang="zh-TW" altLang="zh-TW" sz="1600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0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3F5ED8-A86B-4C0F-AED8-D42D547113DE}"/>
              </a:ext>
            </a:extLst>
          </p:cNvPr>
          <p:cNvSpPr txBox="1"/>
          <p:nvPr/>
        </p:nvSpPr>
        <p:spPr>
          <a:xfrm>
            <a:off x="580005" y="302586"/>
            <a:ext cx="82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1.</a:t>
            </a:r>
            <a:endParaRPr lang="zh-TW" altLang="en-US" sz="3600" b="1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62C80D9-0706-4BF8-AC17-DA61D9D9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354" y="2296690"/>
            <a:ext cx="3610349" cy="22707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E3C83F-CFF1-40F1-9A52-B14898091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72" y="1409629"/>
            <a:ext cx="3510433" cy="259553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01FBA78-F1B8-4222-AD4C-EE8B0D34A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474" y="255122"/>
            <a:ext cx="4430303" cy="2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2D2A0A9-4CD2-40DA-BD6C-58C87C3F7877}"/>
              </a:ext>
            </a:extLst>
          </p:cNvPr>
          <p:cNvSpPr txBox="1"/>
          <p:nvPr/>
        </p:nvSpPr>
        <p:spPr>
          <a:xfrm>
            <a:off x="1294108" y="650929"/>
            <a:ext cx="38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>
                <a:solidFill>
                  <a:schemeClr val="tx1">
                    <a:lumMod val="50000"/>
                  </a:schemeClr>
                </a:solidFill>
              </a:rPr>
              <a:t>2.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FC5A0-06B2-4351-BF02-BFEFA6E21EC5}"/>
              </a:ext>
            </a:extLst>
          </p:cNvPr>
          <p:cNvSpPr txBox="1"/>
          <p:nvPr/>
        </p:nvSpPr>
        <p:spPr>
          <a:xfrm>
            <a:off x="391206" y="2233420"/>
            <a:ext cx="52926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如申請專利範圍第</a:t>
            </a:r>
            <a:r>
              <a:rPr lang="en-US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項所述之農業物聯網系統，其中該</a:t>
            </a:r>
            <a:r>
              <a:rPr lang="zh-TW" altLang="zh-TW" sz="1800" b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疾病模型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至少包含：一判斷流程，用以判斷當前該執行的決策；一事件資料</a:t>
            </a:r>
            <a:r>
              <a:rPr lang="zh-TW" altLang="zh-TW" sz="18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，用以當作前述判斷流程的條件，事件資料可能包含多個環境訊息以及持續時間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532559-7DAB-44CF-8F02-30CD72C0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65" y="332374"/>
            <a:ext cx="2813195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2D2A0A9-4CD2-40DA-BD6C-58C87C3F7877}"/>
              </a:ext>
            </a:extLst>
          </p:cNvPr>
          <p:cNvSpPr txBox="1"/>
          <p:nvPr/>
        </p:nvSpPr>
        <p:spPr>
          <a:xfrm>
            <a:off x="1294108" y="650929"/>
            <a:ext cx="38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3.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FC5A0-06B2-4351-BF02-BFEFA6E21EC5}"/>
              </a:ext>
            </a:extLst>
          </p:cNvPr>
          <p:cNvSpPr txBox="1"/>
          <p:nvPr/>
        </p:nvSpPr>
        <p:spPr>
          <a:xfrm>
            <a:off x="752249" y="1495315"/>
            <a:ext cx="76395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如申請專利範圍第</a:t>
            </a:r>
            <a:r>
              <a:rPr lang="en-US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項所述之農業物聯網系統，其中</a:t>
            </a:r>
            <a:r>
              <a:rPr lang="zh-TW" altLang="zh-TW" sz="2000" b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認知動作層</a:t>
            </a:r>
            <a:r>
              <a:rPr lang="zh-TW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會採用貝式</a:t>
            </a:r>
            <a:r>
              <a:rPr lang="zh-TW" altLang="zh-TW" sz="20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定理將每個當前環境可能的結果都給予一置信度，並選擇置信度最高的結果作為環境資料，並將環境資料以形式語言的形式傳給知識層</a:t>
            </a:r>
            <a:r>
              <a:rPr lang="zh-TW" altLang="en-US" sz="20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3BA702-9096-4313-89D9-AE9D4634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52" y="2571750"/>
            <a:ext cx="3610349" cy="22707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F09C6D-E084-4D5E-A519-02F82C6FDDF1}"/>
              </a:ext>
            </a:extLst>
          </p:cNvPr>
          <p:cNvSpPr/>
          <p:nvPr/>
        </p:nvSpPr>
        <p:spPr>
          <a:xfrm>
            <a:off x="6602278" y="3394128"/>
            <a:ext cx="1139126" cy="12088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4593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7FBF9A-5BDB-42E1-8BC4-37C72C193DA1}"/>
              </a:ext>
            </a:extLst>
          </p:cNvPr>
          <p:cNvSpPr txBox="1"/>
          <p:nvPr/>
        </p:nvSpPr>
        <p:spPr>
          <a:xfrm>
            <a:off x="1236979" y="2923823"/>
            <a:ext cx="760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作者</a:t>
            </a:r>
            <a:r>
              <a:rPr lang="en-US" altLang="zh-TW" sz="20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000">
                <a:solidFill>
                  <a:schemeClr val="bg1">
                    <a:lumMod val="75000"/>
                  </a:schemeClr>
                </a:solidFill>
              </a:rPr>
              <a:t>Ahmed Khattaba , Serag E.D. Habiba , Haythem Ismailb , Sahar Zayanc , Yasmine Fahmya , Mohamed M. Khairy</a:t>
            </a:r>
            <a:endParaRPr lang="zh-TW" altLang="en-US" sz="20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F91D80-ACAD-47CC-B881-A748671C4D3E}"/>
              </a:ext>
            </a:extLst>
          </p:cNvPr>
          <p:cNvSpPr txBox="1"/>
          <p:nvPr/>
        </p:nvSpPr>
        <p:spPr>
          <a:xfrm>
            <a:off x="1236979" y="569095"/>
            <a:ext cx="3585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論文資訊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98DBC7-D2BA-4A2B-9503-491099E83C5D}"/>
              </a:ext>
            </a:extLst>
          </p:cNvPr>
          <p:cNvSpPr txBox="1"/>
          <p:nvPr/>
        </p:nvSpPr>
        <p:spPr>
          <a:xfrm>
            <a:off x="1236979" y="1971458"/>
            <a:ext cx="5684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000" b="1" i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論文：</a:t>
            </a:r>
            <a:r>
              <a:rPr lang="en-US" altLang="zh-TW" sz="2000" b="1" i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 IoT-based cognitive monitoring system for early plant disease forecast</a:t>
            </a:r>
            <a:endParaRPr lang="zh-TW" altLang="en-US" sz="2000" b="1" i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671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2D2A0A9-4CD2-40DA-BD6C-58C87C3F7877}"/>
              </a:ext>
            </a:extLst>
          </p:cNvPr>
          <p:cNvSpPr txBox="1"/>
          <p:nvPr/>
        </p:nvSpPr>
        <p:spPr>
          <a:xfrm>
            <a:off x="1294108" y="650929"/>
            <a:ext cx="38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4.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FC5A0-06B2-4351-BF02-BFEFA6E21EC5}"/>
              </a:ext>
            </a:extLst>
          </p:cNvPr>
          <p:cNvSpPr txBox="1"/>
          <p:nvPr/>
        </p:nvSpPr>
        <p:spPr>
          <a:xfrm>
            <a:off x="1065112" y="1297260"/>
            <a:ext cx="7804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如申請專利範圍第</a:t>
            </a:r>
            <a:r>
              <a:rPr lang="en-US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項所述之農業物聯網系統，其中</a:t>
            </a:r>
            <a:r>
              <a:rPr lang="zh-TW" altLang="zh-TW" sz="2000" b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知識層</a:t>
            </a:r>
            <a:r>
              <a:rPr lang="zh-TW" altLang="zh-TW" sz="20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會結合環境資料與疾病模型並做出判斷，再將判斷結果透過應用程式告知使用者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67143D4-705C-4294-A5F2-5F86DAC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01" y="2385771"/>
            <a:ext cx="3610349" cy="227076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40B777B-BEC3-4A99-BD91-BBB53D0B4420}"/>
              </a:ext>
            </a:extLst>
          </p:cNvPr>
          <p:cNvSpPr/>
          <p:nvPr/>
        </p:nvSpPr>
        <p:spPr>
          <a:xfrm>
            <a:off x="5191932" y="3200399"/>
            <a:ext cx="1139126" cy="12088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6328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2D2A0A9-4CD2-40DA-BD6C-58C87C3F7877}"/>
              </a:ext>
            </a:extLst>
          </p:cNvPr>
          <p:cNvSpPr txBox="1"/>
          <p:nvPr/>
        </p:nvSpPr>
        <p:spPr>
          <a:xfrm>
            <a:off x="1294108" y="650929"/>
            <a:ext cx="38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5.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FC5A0-06B2-4351-BF02-BFEFA6E21EC5}"/>
              </a:ext>
            </a:extLst>
          </p:cNvPr>
          <p:cNvSpPr txBox="1"/>
          <p:nvPr/>
        </p:nvSpPr>
        <p:spPr>
          <a:xfrm>
            <a:off x="704629" y="3141509"/>
            <a:ext cx="64604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如申請專利範圍第</a:t>
            </a:r>
            <a:r>
              <a:rPr lang="en-US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項所述之農業物聯網系統，其中</a:t>
            </a:r>
            <a:r>
              <a:rPr lang="zh-TW" altLang="zh-TW" sz="1800" b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應用程式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中的</a:t>
            </a:r>
            <a:r>
              <a:rPr lang="zh-TW" altLang="zh-TW" sz="1800" b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疾病模型定義頁面</a:t>
            </a:r>
            <a:r>
              <a:rPr lang="zh-TW" altLang="zh-TW" sz="18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，可在此頁面新增、刪除、修改事件資料，用以調整疾病模型；</a:t>
            </a:r>
            <a:r>
              <a:rPr lang="zh-TW" altLang="zh-TW" sz="1800" b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氣象站定義網頁</a:t>
            </a:r>
            <a:r>
              <a:rPr lang="zh-TW" altLang="zh-TW" sz="18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，可在此頁面新增、刪除、修改氣象站中感測模組的資料，或是選擇要使用的感測模組</a:t>
            </a:r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336ECB-CB5A-4141-BB5A-EB68C2442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550" y="549520"/>
            <a:ext cx="5258676" cy="25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2D2A0A9-4CD2-40DA-BD6C-58C87C3F7877}"/>
              </a:ext>
            </a:extLst>
          </p:cNvPr>
          <p:cNvSpPr txBox="1"/>
          <p:nvPr/>
        </p:nvSpPr>
        <p:spPr>
          <a:xfrm>
            <a:off x="1294108" y="650929"/>
            <a:ext cx="38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6.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FC5A0-06B2-4351-BF02-BFEFA6E21EC5}"/>
              </a:ext>
            </a:extLst>
          </p:cNvPr>
          <p:cNvSpPr txBox="1"/>
          <p:nvPr/>
        </p:nvSpPr>
        <p:spPr>
          <a:xfrm>
            <a:off x="284783" y="1800492"/>
            <a:ext cx="4535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如申請專利範圍第</a:t>
            </a:r>
            <a:r>
              <a:rPr lang="en-US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項所述之農業物聯網系統，其中</a:t>
            </a:r>
            <a:r>
              <a:rPr lang="zh-TW" altLang="zh-TW" sz="1800" b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感測模組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為</a:t>
            </a:r>
            <a:r>
              <a:rPr lang="zh-TW" altLang="zh-TW" sz="18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空氣溫度感測器與濕度感測器、土壤溫度感測器與濕度感測器、葉面濕度感測器、降雨量感測器、風速感測器與風向感測器、太陽輻射強度感測器</a:t>
            </a:r>
            <a:r>
              <a:rPr lang="zh-TW" altLang="en-US" sz="18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D40DA5-9D86-4669-A5F4-92C278D1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73" y="835405"/>
            <a:ext cx="3952068" cy="29220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B9E48C-380A-4D98-899E-3429AD8AC8AA}"/>
              </a:ext>
            </a:extLst>
          </p:cNvPr>
          <p:cNvSpPr/>
          <p:nvPr/>
        </p:nvSpPr>
        <p:spPr>
          <a:xfrm>
            <a:off x="4874217" y="836952"/>
            <a:ext cx="1255363" cy="23092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6778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2D2A0A9-4CD2-40DA-BD6C-58C87C3F7877}"/>
              </a:ext>
            </a:extLst>
          </p:cNvPr>
          <p:cNvSpPr txBox="1"/>
          <p:nvPr/>
        </p:nvSpPr>
        <p:spPr>
          <a:xfrm>
            <a:off x="1294108" y="650929"/>
            <a:ext cx="38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7.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FC5A0-06B2-4351-BF02-BFEFA6E21EC5}"/>
              </a:ext>
            </a:extLst>
          </p:cNvPr>
          <p:cNvSpPr txBox="1"/>
          <p:nvPr/>
        </p:nvSpPr>
        <p:spPr>
          <a:xfrm>
            <a:off x="463013" y="1675463"/>
            <a:ext cx="4108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如申請專利範圍第</a:t>
            </a:r>
            <a:r>
              <a:rPr lang="en-US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項所述之農業物聯網系統，其中前端層的</a:t>
            </a:r>
            <a:r>
              <a:rPr lang="zh-TW" altLang="zh-TW" sz="1800" b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農業氣象站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採用太陽能與電池供電，電池採用容量為</a:t>
            </a:r>
            <a:r>
              <a:rPr lang="en-US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7000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毫安培的</a:t>
            </a:r>
            <a:r>
              <a:rPr lang="en-US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3.7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伏特鋰電池，大約能夠提供讓氣象站運作</a:t>
            </a:r>
            <a:r>
              <a:rPr lang="en-US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48</a:t>
            </a:r>
            <a:r>
              <a:rPr lang="zh-TW" altLang="zh-TW" sz="180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小時的電力</a:t>
            </a:r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6C3126-DB95-4CA7-92B8-954687CB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97132"/>
            <a:ext cx="4040436" cy="29874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347571A-26C5-4E96-B527-282C02F18114}"/>
              </a:ext>
            </a:extLst>
          </p:cNvPr>
          <p:cNvSpPr/>
          <p:nvPr/>
        </p:nvSpPr>
        <p:spPr>
          <a:xfrm>
            <a:off x="5253925" y="2859438"/>
            <a:ext cx="2541722" cy="8713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46404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C5860D-CB67-4A09-9FF4-1FA947CF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02" y="2370668"/>
            <a:ext cx="4517905" cy="212190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2D2A0A9-4CD2-40DA-BD6C-58C87C3F7877}"/>
              </a:ext>
            </a:extLst>
          </p:cNvPr>
          <p:cNvSpPr txBox="1"/>
          <p:nvPr/>
        </p:nvSpPr>
        <p:spPr>
          <a:xfrm>
            <a:off x="1294108" y="650929"/>
            <a:ext cx="389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/>
              <a:t>8.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1FC5A0-06B2-4351-BF02-BFEFA6E21EC5}"/>
              </a:ext>
            </a:extLst>
          </p:cNvPr>
          <p:cNvSpPr txBox="1"/>
          <p:nvPr/>
        </p:nvSpPr>
        <p:spPr>
          <a:xfrm>
            <a:off x="265387" y="1516285"/>
            <a:ext cx="5482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>
                <a:solidFill>
                  <a:srgbClr val="000000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如申請專利範圍第</a:t>
            </a:r>
            <a:r>
              <a:rPr lang="en-US" altLang="zh-TW" sz="1800">
                <a:solidFill>
                  <a:srgbClr val="000000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sz="1800">
                <a:solidFill>
                  <a:srgbClr val="000000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項所述之農業物聯網系統，其中中間層的傳輸模組，選自</a:t>
            </a:r>
            <a:r>
              <a:rPr lang="zh-TW" altLang="zh-TW" sz="180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行動網路、</a:t>
            </a:r>
            <a:r>
              <a:rPr lang="en-US" altLang="zh-TW" sz="18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WiFi</a:t>
            </a:r>
            <a:r>
              <a:rPr lang="zh-TW" altLang="zh-TW" sz="18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ZigBee</a:t>
            </a:r>
            <a:r>
              <a:rPr lang="zh-TW" altLang="zh-TW" sz="18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zh-TW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narrow-band IoT (NB-IoT)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268815-8CAA-4C0C-936C-44897E9C44DF}"/>
              </a:ext>
            </a:extLst>
          </p:cNvPr>
          <p:cNvSpPr/>
          <p:nvPr/>
        </p:nvSpPr>
        <p:spPr>
          <a:xfrm>
            <a:off x="4519621" y="2439615"/>
            <a:ext cx="951281" cy="7297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072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5A5177-07D0-4699-90B9-492285ED6A92}"/>
              </a:ext>
            </a:extLst>
          </p:cNvPr>
          <p:cNvSpPr txBox="1"/>
          <p:nvPr/>
        </p:nvSpPr>
        <p:spPr>
          <a:xfrm>
            <a:off x="755150" y="1910030"/>
            <a:ext cx="7633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3458967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5A5177-07D0-4699-90B9-492285ED6A92}"/>
              </a:ext>
            </a:extLst>
          </p:cNvPr>
          <p:cNvSpPr txBox="1"/>
          <p:nvPr/>
        </p:nvSpPr>
        <p:spPr>
          <a:xfrm>
            <a:off x="755150" y="1910030"/>
            <a:ext cx="7633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22545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5A5177-07D0-4699-90B9-492285ED6A92}"/>
              </a:ext>
            </a:extLst>
          </p:cNvPr>
          <p:cNvSpPr txBox="1"/>
          <p:nvPr/>
        </p:nvSpPr>
        <p:spPr>
          <a:xfrm>
            <a:off x="755150" y="1910030"/>
            <a:ext cx="7633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</a:p>
        </p:txBody>
      </p:sp>
    </p:spTree>
    <p:extLst>
      <p:ext uri="{BB962C8B-B14F-4D97-AF65-F5344CB8AC3E}">
        <p14:creationId xmlns:p14="http://schemas.microsoft.com/office/powerpoint/2010/main" val="19174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技術領域】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418B9B-2B9F-4030-96EC-9F2B1230B235}"/>
              </a:ext>
            </a:extLst>
          </p:cNvPr>
          <p:cNvSpPr txBox="1"/>
          <p:nvPr/>
        </p:nvSpPr>
        <p:spPr>
          <a:xfrm>
            <a:off x="1236979" y="1461647"/>
            <a:ext cx="69768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氣候變遷，所以大型傳染病更常在意料之外的地點與時間爆發，使得農夫無法馬上應對，導致疾病擴散。此外，當經常受到同一種疾病影響的時候，農夫往往會提高農藥的用量，不只提高成本，還會對環境造成影響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因此，本發明</a:t>
            </a:r>
            <a:r>
              <a:rPr lang="zh-TW" altLang="en-US" sz="20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系有關於一種精準農業務聯網系統，特別指一種由前端感測、後端預測的</a:t>
            </a:r>
            <a:r>
              <a:rPr lang="zh-TW" altLang="en-US" sz="2000" b="1" u="sng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農業物聯網疾病預測系統</a:t>
            </a:r>
            <a:r>
              <a:rPr lang="zh-TW" altLang="en-US" sz="20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5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先前技術】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05EEB-F938-45C3-9559-C311637DD18B}"/>
              </a:ext>
            </a:extLst>
          </p:cNvPr>
          <p:cNvSpPr txBox="1"/>
          <p:nvPr/>
        </p:nvSpPr>
        <p:spPr>
          <a:xfrm>
            <a:off x="691558" y="1649151"/>
            <a:ext cx="73133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/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精準農業於</a:t>
            </a:r>
            <a:r>
              <a:rPr lang="en-US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1980</a:t>
            </a: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年代被提出，利用資訊工程與機械工程來輔助耕作，以一個支持決策系統來幫助農場管理，旨在減少成本的支出與增加每單位的農地的產出。</a:t>
            </a:r>
          </a:p>
          <a:p>
            <a:pPr marL="609600"/>
            <a:r>
              <a:rPr lang="en-US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600" kern="10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而疾病管理是其中的一項分支，旨在幫助農夫能在更有效的預防在環境變遷下，爆發時間越來越不規律的植物傳染病。</a:t>
            </a:r>
          </a:p>
          <a:p>
            <a:pPr marL="609600"/>
            <a:r>
              <a:rPr lang="en-US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600" kern="10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609600"/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本發明基於物聯網架構，以無線網路連接前端感測器與後端的</a:t>
            </a:r>
            <a:r>
              <a:rPr lang="zh-TW" altLang="en-US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主機</a:t>
            </a: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，利用</a:t>
            </a:r>
            <a:r>
              <a:rPr lang="zh-TW" altLang="en-US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主機</a:t>
            </a: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處理傳感器傳回的資料並做出決策，再將決策透過應用程式告知使用者。</a:t>
            </a:r>
          </a:p>
          <a:p>
            <a:pPr marL="609600"/>
            <a:r>
              <a:rPr lang="en-US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600" kern="10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8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先前技術】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7DBC36-AAFA-4F7E-A775-A738E8AEE120}"/>
              </a:ext>
            </a:extLst>
          </p:cNvPr>
          <p:cNvSpPr txBox="1"/>
          <p:nvPr/>
        </p:nvSpPr>
        <p:spPr>
          <a:xfrm>
            <a:off x="684851" y="2272024"/>
            <a:ext cx="6788258" cy="152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認知動作層</a:t>
            </a:r>
            <a:r>
              <a:rPr lang="zh-TW" altLang="en-US" sz="1600" kern="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1600" kern="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包含硬體裡所有感測器和執行器的控制器</a:t>
            </a:r>
            <a:endParaRPr lang="en-US" altLang="zh-TW" sz="1600" kern="10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感知運動層</a:t>
            </a:r>
            <a:r>
              <a:rPr lang="zh-TW" altLang="en-US" sz="1600" kern="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負責處理感知層所收集到的數據</a:t>
            </a:r>
            <a:endParaRPr lang="en-US" altLang="zh-TW" sz="1600" kern="10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知識層</a:t>
            </a:r>
            <a:r>
              <a:rPr lang="zh-TW" altLang="en-US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做出</a:t>
            </a:r>
            <a:r>
              <a:rPr lang="zh-TW" altLang="en-US" sz="1600" kern="1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判</a:t>
            </a:r>
            <a:r>
              <a:rPr lang="zh-TW" altLang="zh-TW" sz="1600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斷。</a:t>
            </a:r>
          </a:p>
          <a:p>
            <a:pPr marL="609600">
              <a:lnSpc>
                <a:spcPct val="150000"/>
              </a:lnSpc>
            </a:pPr>
            <a:endParaRPr lang="zh-TW" altLang="zh-TW" sz="1600" kern="10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518945-23CB-44FA-A10B-DBDEA861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350" y="769274"/>
            <a:ext cx="2578233" cy="383559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DCB386-6420-4C0E-BB31-DE95C2A58FF7}"/>
              </a:ext>
            </a:extLst>
          </p:cNvPr>
          <p:cNvSpPr txBox="1"/>
          <p:nvPr/>
        </p:nvSpPr>
        <p:spPr>
          <a:xfrm>
            <a:off x="1236979" y="1810359"/>
            <a:ext cx="5684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Glair </a:t>
            </a:r>
            <a:r>
              <a:rPr lang="zh-TW" altLang="zh-TW" sz="2400" b="1" kern="10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架構</a:t>
            </a:r>
            <a:endParaRPr lang="zh-TW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5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發明內容】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8107476-A6DB-4BB0-8974-76FD86FAA2E8}"/>
              </a:ext>
            </a:extLst>
          </p:cNvPr>
          <p:cNvSpPr txBox="1"/>
          <p:nvPr/>
        </p:nvSpPr>
        <p:spPr>
          <a:xfrm>
            <a:off x="1650570" y="1749537"/>
            <a:ext cx="20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發明目的：</a:t>
            </a:r>
            <a:endParaRPr lang="en-US" altLang="zh-TW" sz="1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EA182C-675B-44E8-8B47-8B9A1F0152F7}"/>
              </a:ext>
            </a:extLst>
          </p:cNvPr>
          <p:cNvSpPr txBox="1"/>
          <p:nvPr/>
        </p:nvSpPr>
        <p:spPr>
          <a:xfrm>
            <a:off x="1980659" y="3537392"/>
            <a:ext cx="5684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1400">
                <a:solidFill>
                  <a:srgbClr val="333333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</a:b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94D35D-BF53-41F9-8CD2-0C6BA334E6D1}"/>
              </a:ext>
            </a:extLst>
          </p:cNvPr>
          <p:cNvSpPr txBox="1"/>
          <p:nvPr/>
        </p:nvSpPr>
        <p:spPr>
          <a:xfrm>
            <a:off x="1650570" y="2118869"/>
            <a:ext cx="59029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提供一個能根據前端設備取得的感測資料，並由後端設備的疾病預測模型來</a:t>
            </a:r>
            <a:r>
              <a:rPr lang="zh-TW" altLang="zh-TW" sz="1600" b="1" u="sng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預測植物大型傳染病可能爆發的時間點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的系統</a:t>
            </a:r>
            <a:r>
              <a:rPr lang="zh-TW" altLang="en-US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sz="160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提供一個能根據後端設備預測結果</a:t>
            </a:r>
            <a:r>
              <a:rPr lang="zh-TW" altLang="zh-TW" sz="1600" b="1" u="sng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提供給使用者建議採取</a:t>
            </a:r>
            <a:r>
              <a:rPr lang="zh-TW" altLang="zh-TW" sz="160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的動作的系統</a:t>
            </a:r>
            <a:r>
              <a:rPr lang="zh-TW" altLang="zh-TW" sz="160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br>
              <a:rPr lang="en-US" altLang="zh-TW" sz="160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AA9935-0241-4A00-91E7-94760CBE3792}"/>
              </a:ext>
            </a:extLst>
          </p:cNvPr>
          <p:cNvSpPr txBox="1"/>
          <p:nvPr/>
        </p:nvSpPr>
        <p:spPr>
          <a:xfrm>
            <a:off x="1904355" y="4395840"/>
            <a:ext cx="5684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1400">
                <a:solidFill>
                  <a:srgbClr val="333333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D392DE-02F2-411C-89C7-A8F87559548E}"/>
              </a:ext>
            </a:extLst>
          </p:cNvPr>
          <p:cNvSpPr txBox="1"/>
          <p:nvPr/>
        </p:nvSpPr>
        <p:spPr>
          <a:xfrm>
            <a:off x="426036" y="1861455"/>
            <a:ext cx="3371049" cy="173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60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本發明的結構主要</a:t>
            </a:r>
            <a:r>
              <a:rPr lang="zh-TW" altLang="en-US" sz="160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可以分為</a:t>
            </a:r>
            <a:r>
              <a:rPr lang="zh-TW" altLang="zh-TW" sz="160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160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160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TW" altLang="en-US" sz="160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前端層：</a:t>
            </a:r>
            <a:r>
              <a:rPr lang="zh-TW" altLang="en-US" sz="16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農業氣象站</a:t>
            </a:r>
            <a:endParaRPr lang="en-US" altLang="zh-TW" sz="160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中間層</a:t>
            </a:r>
            <a:r>
              <a:rPr lang="zh-TW" altLang="en-US" sz="16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：傳輸模組、資料庫</a:t>
            </a:r>
            <a:endParaRPr lang="en-US" altLang="zh-TW" sz="160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16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後端層：</a:t>
            </a:r>
            <a:r>
              <a:rPr lang="en-US" altLang="zh-TW" sz="16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160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模型、應用程式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09D887-A590-4C68-91BF-F75A42FC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89" y="1592400"/>
            <a:ext cx="4823675" cy="22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7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39D38-B2CA-46D0-81C5-4694601C96B8}"/>
              </a:ext>
            </a:extLst>
          </p:cNvPr>
          <p:cNvSpPr txBox="1"/>
          <p:nvPr/>
        </p:nvSpPr>
        <p:spPr>
          <a:xfrm>
            <a:off x="1236979" y="569095"/>
            <a:ext cx="358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重要技術特徵</a:t>
            </a:r>
            <a:endParaRPr lang="en-US" altLang="zh-TW" sz="3200" b="1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實施方法－前端層】</a:t>
            </a:r>
            <a:endParaRPr lang="zh-TW" altLang="en-US" sz="320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2A8EB6-C23D-48C0-880D-A91F0473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559" y="1141416"/>
            <a:ext cx="4040436" cy="29874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FECD34-44C6-4E5E-BA72-5A2FDD8E8D50}"/>
              </a:ext>
            </a:extLst>
          </p:cNvPr>
          <p:cNvSpPr/>
          <p:nvPr/>
        </p:nvSpPr>
        <p:spPr>
          <a:xfrm>
            <a:off x="280904" y="2491732"/>
            <a:ext cx="956075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感測模組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003FF6-A20D-4A21-BFFE-A0617373ECD5}"/>
              </a:ext>
            </a:extLst>
          </p:cNvPr>
          <p:cNvSpPr/>
          <p:nvPr/>
        </p:nvSpPr>
        <p:spPr>
          <a:xfrm>
            <a:off x="1987552" y="2491731"/>
            <a:ext cx="956075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控制模組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500DA10-3054-4F50-A708-C7DAB7B54491}"/>
              </a:ext>
            </a:extLst>
          </p:cNvPr>
          <p:cNvSpPr/>
          <p:nvPr/>
        </p:nvSpPr>
        <p:spPr>
          <a:xfrm>
            <a:off x="3589593" y="1763314"/>
            <a:ext cx="1146874" cy="223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中間層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3A8BA02-16DC-41BF-AAB3-7EC183211576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 flipV="1">
            <a:off x="1236979" y="2879189"/>
            <a:ext cx="75057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E2A6CF7-78BC-4CE6-8DB3-65BCB6432C2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943627" y="2879189"/>
            <a:ext cx="64596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7660AAA-3A40-48C9-87E1-2DCACDF2AABA}"/>
              </a:ext>
            </a:extLst>
          </p:cNvPr>
          <p:cNvSpPr txBox="1"/>
          <p:nvPr/>
        </p:nvSpPr>
        <p:spPr>
          <a:xfrm>
            <a:off x="1341586" y="2373508"/>
            <a:ext cx="5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感測訊號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CE402AB-B2B1-40BE-B3D5-E4EFAC6DCFA4}"/>
              </a:ext>
            </a:extLst>
          </p:cNvPr>
          <p:cNvSpPr txBox="1"/>
          <p:nvPr/>
        </p:nvSpPr>
        <p:spPr>
          <a:xfrm>
            <a:off x="3029819" y="2373508"/>
            <a:ext cx="5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感測資料</a:t>
            </a:r>
          </a:p>
        </p:txBody>
      </p:sp>
    </p:spTree>
    <p:extLst>
      <p:ext uri="{BB962C8B-B14F-4D97-AF65-F5344CB8AC3E}">
        <p14:creationId xmlns:p14="http://schemas.microsoft.com/office/powerpoint/2010/main" val="289485610"/>
      </p:ext>
    </p:extLst>
  </p:cSld>
  <p:clrMapOvr>
    <a:masterClrMapping/>
  </p:clrMapOvr>
</p:sld>
</file>

<file path=ppt/theme/theme1.xml><?xml version="1.0" encoding="utf-8"?>
<a:theme xmlns:a="http://schemas.openxmlformats.org/drawingml/2006/main" name="Farm Machinery Manufacturer Business Plan by Slidesgo">
  <a:themeElements>
    <a:clrScheme name="Simple Light">
      <a:dk1>
        <a:srgbClr val="403F49"/>
      </a:dk1>
      <a:lt1>
        <a:srgbClr val="3C751F"/>
      </a:lt1>
      <a:dk2>
        <a:srgbClr val="AAC59D"/>
      </a:dk2>
      <a:lt2>
        <a:srgbClr val="F8F3F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03F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1410</Words>
  <Application>Microsoft Office PowerPoint</Application>
  <PresentationFormat>如螢幕大小 (16:9)</PresentationFormat>
  <Paragraphs>98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Prata</vt:lpstr>
      <vt:lpstr>Quicksand Medium</vt:lpstr>
      <vt:lpstr>微軟正黑體</vt:lpstr>
      <vt:lpstr>Arial</vt:lpstr>
      <vt:lpstr>Calibri</vt:lpstr>
      <vt:lpstr>Farm Machinery Manufacturer Business Plan by Slidesgo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陳奕</dc:creator>
  <cp:lastModifiedBy>奕 陳</cp:lastModifiedBy>
  <cp:revision>37</cp:revision>
  <dcterms:modified xsi:type="dcterms:W3CDTF">2023-12-26T04:13:52Z</dcterms:modified>
</cp:coreProperties>
</file>