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Lst>
  <p:notesMasterIdLst>
    <p:notesMasterId r:id="rId35"/>
  </p:notesMasterIdLst>
  <p:sldIdLst>
    <p:sldId id="256" r:id="rId2"/>
    <p:sldId id="316" r:id="rId3"/>
    <p:sldId id="317" r:id="rId4"/>
    <p:sldId id="319" r:id="rId5"/>
    <p:sldId id="321" r:id="rId6"/>
    <p:sldId id="322" r:id="rId7"/>
    <p:sldId id="326" r:id="rId8"/>
    <p:sldId id="325" r:id="rId9"/>
    <p:sldId id="344" r:id="rId10"/>
    <p:sldId id="345" r:id="rId11"/>
    <p:sldId id="346" r:id="rId12"/>
    <p:sldId id="351" r:id="rId13"/>
    <p:sldId id="347" r:id="rId14"/>
    <p:sldId id="353" r:id="rId15"/>
    <p:sldId id="348" r:id="rId16"/>
    <p:sldId id="349" r:id="rId17"/>
    <p:sldId id="352" r:id="rId18"/>
    <p:sldId id="327" r:id="rId19"/>
    <p:sldId id="356" r:id="rId20"/>
    <p:sldId id="323" r:id="rId21"/>
    <p:sldId id="328" r:id="rId22"/>
    <p:sldId id="332" r:id="rId23"/>
    <p:sldId id="333" r:id="rId24"/>
    <p:sldId id="334" r:id="rId25"/>
    <p:sldId id="335" r:id="rId26"/>
    <p:sldId id="336" r:id="rId27"/>
    <p:sldId id="337" r:id="rId28"/>
    <p:sldId id="338" r:id="rId29"/>
    <p:sldId id="339" r:id="rId30"/>
    <p:sldId id="340" r:id="rId31"/>
    <p:sldId id="341" r:id="rId32"/>
    <p:sldId id="342" r:id="rId33"/>
    <p:sldId id="354"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F72C68-4B37-4D3E-88E6-4EEC16F530B8}">
  <a:tblStyle styleId="{93F72C68-4B37-4D3E-88E6-4EEC16F530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奕 陳" userId="e77c38457a178476" providerId="LiveId" clId="{16273DE7-6B2D-4470-9939-024D79F0FF18}"/>
    <pc:docChg chg="custSel modSld">
      <pc:chgData name="奕 陳" userId="e77c38457a178476" providerId="LiveId" clId="{16273DE7-6B2D-4470-9939-024D79F0FF18}" dt="2023-12-25T19:40:56.046" v="37" actId="1076"/>
      <pc:docMkLst>
        <pc:docMk/>
      </pc:docMkLst>
      <pc:sldChg chg="addSp delSp modSp mod">
        <pc:chgData name="奕 陳" userId="e77c38457a178476" providerId="LiveId" clId="{16273DE7-6B2D-4470-9939-024D79F0FF18}" dt="2023-12-25T19:40:56.046" v="37" actId="1076"/>
        <pc:sldMkLst>
          <pc:docMk/>
          <pc:sldMk cId="3631134321" sldId="336"/>
        </pc:sldMkLst>
        <pc:spChg chg="mod">
          <ac:chgData name="奕 陳" userId="e77c38457a178476" providerId="LiveId" clId="{16273DE7-6B2D-4470-9939-024D79F0FF18}" dt="2023-12-25T19:36:38.124" v="10" actId="1076"/>
          <ac:spMkLst>
            <pc:docMk/>
            <pc:sldMk cId="3631134321" sldId="336"/>
            <ac:spMk id="5" creationId="{2D1FC5A0-06B2-4351-BF02-BFEFA6E21EC5}"/>
          </ac:spMkLst>
        </pc:spChg>
        <pc:spChg chg="add mod">
          <ac:chgData name="奕 陳" userId="e77c38457a178476" providerId="LiveId" clId="{16273DE7-6B2D-4470-9939-024D79F0FF18}" dt="2023-12-25T19:40:56.046" v="37" actId="1076"/>
          <ac:spMkLst>
            <pc:docMk/>
            <pc:sldMk cId="3631134321" sldId="336"/>
            <ac:spMk id="7" creationId="{78F09C6D-E084-4D5E-A519-02F82C6FDDF1}"/>
          </ac:spMkLst>
        </pc:spChg>
        <pc:picChg chg="del">
          <ac:chgData name="奕 陳" userId="e77c38457a178476" providerId="LiveId" clId="{16273DE7-6B2D-4470-9939-024D79F0FF18}" dt="2023-12-25T19:36:34.227" v="9" actId="478"/>
          <ac:picMkLst>
            <pc:docMk/>
            <pc:sldMk cId="3631134321" sldId="336"/>
            <ac:picMk id="3" creationId="{E9AA6932-94A0-43C7-B924-18FDDF886681}"/>
          </ac:picMkLst>
        </pc:picChg>
        <pc:picChg chg="add mod">
          <ac:chgData name="奕 陳" userId="e77c38457a178476" providerId="LiveId" clId="{16273DE7-6B2D-4470-9939-024D79F0FF18}" dt="2023-12-25T19:36:56.088" v="15" actId="1076"/>
          <ac:picMkLst>
            <pc:docMk/>
            <pc:sldMk cId="3631134321" sldId="336"/>
            <ac:picMk id="6" creationId="{0E3BA702-9096-4313-89D9-AE9D46342A2A}"/>
          </ac:picMkLst>
        </pc:picChg>
      </pc:sldChg>
      <pc:sldChg chg="addSp delSp modSp mod">
        <pc:chgData name="奕 陳" userId="e77c38457a178476" providerId="LiveId" clId="{16273DE7-6B2D-4470-9939-024D79F0FF18}" dt="2023-12-25T19:40:50.837" v="35" actId="14100"/>
        <pc:sldMkLst>
          <pc:docMk/>
          <pc:sldMk cId="4281280401" sldId="337"/>
        </pc:sldMkLst>
        <pc:spChg chg="add mod">
          <ac:chgData name="奕 陳" userId="e77c38457a178476" providerId="LiveId" clId="{16273DE7-6B2D-4470-9939-024D79F0FF18}" dt="2023-12-25T19:40:50.837" v="35" actId="14100"/>
          <ac:spMkLst>
            <pc:docMk/>
            <pc:sldMk cId="4281280401" sldId="337"/>
            <ac:spMk id="2" creationId="{440B777B-BEC3-4A99-BD91-BBB53D0B4420}"/>
          </ac:spMkLst>
        </pc:spChg>
        <pc:spChg chg="mod">
          <ac:chgData name="奕 陳" userId="e77c38457a178476" providerId="LiveId" clId="{16273DE7-6B2D-4470-9939-024D79F0FF18}" dt="2023-12-25T19:40:22.139" v="24" actId="1076"/>
          <ac:spMkLst>
            <pc:docMk/>
            <pc:sldMk cId="4281280401" sldId="337"/>
            <ac:spMk id="5" creationId="{2D1FC5A0-06B2-4351-BF02-BFEFA6E21EC5}"/>
          </ac:spMkLst>
        </pc:spChg>
        <pc:spChg chg="del">
          <ac:chgData name="奕 陳" userId="e77c38457a178476" providerId="LiveId" clId="{16273DE7-6B2D-4470-9939-024D79F0FF18}" dt="2023-12-25T19:40:06.230" v="18" actId="478"/>
          <ac:spMkLst>
            <pc:docMk/>
            <pc:sldMk cId="4281280401" sldId="337"/>
            <ac:spMk id="6" creationId="{C66DB370-6EF1-4F9F-BCF7-F827159BD53D}"/>
          </ac:spMkLst>
        </pc:spChg>
        <pc:picChg chg="del">
          <ac:chgData name="奕 陳" userId="e77c38457a178476" providerId="LiveId" clId="{16273DE7-6B2D-4470-9939-024D79F0FF18}" dt="2023-12-25T19:40:04.353" v="17" actId="478"/>
          <ac:picMkLst>
            <pc:docMk/>
            <pc:sldMk cId="4281280401" sldId="337"/>
            <ac:picMk id="3" creationId="{E9AA6932-94A0-43C7-B924-18FDDF886681}"/>
          </ac:picMkLst>
        </pc:picChg>
        <pc:picChg chg="add mod">
          <ac:chgData name="奕 陳" userId="e77c38457a178476" providerId="LiveId" clId="{16273DE7-6B2D-4470-9939-024D79F0FF18}" dt="2023-12-25T19:40:24.240" v="25" actId="1076"/>
          <ac:picMkLst>
            <pc:docMk/>
            <pc:sldMk cId="4281280401" sldId="337"/>
            <ac:picMk id="7" creationId="{967143D4-705C-4294-A5F2-5F86DACF0ED9}"/>
          </ac:picMkLst>
        </pc:picChg>
      </pc:sldChg>
    </pc:docChg>
  </pc:docChgLst>
  <pc:docChgLst>
    <pc:chgData name="奕 陳" userId="e77c38457a178476" providerId="LiveId" clId="{8EEE8E87-7CF3-40A3-B712-F0206E97A003}"/>
    <pc:docChg chg="undo redo custSel addSld delSld modSld sldOrd">
      <pc:chgData name="奕 陳" userId="e77c38457a178476" providerId="LiveId" clId="{8EEE8E87-7CF3-40A3-B712-F0206E97A003}" dt="2023-12-05T05:54:52.135" v="3822" actId="47"/>
      <pc:docMkLst>
        <pc:docMk/>
      </pc:docMkLst>
      <pc:sldChg chg="add del">
        <pc:chgData name="奕 陳" userId="e77c38457a178476" providerId="LiveId" clId="{8EEE8E87-7CF3-40A3-B712-F0206E97A003}" dt="2023-12-01T16:20:24.906" v="3272" actId="47"/>
        <pc:sldMkLst>
          <pc:docMk/>
          <pc:sldMk cId="3978130308" sldId="318"/>
        </pc:sldMkLst>
      </pc:sldChg>
      <pc:sldChg chg="modSp mod">
        <pc:chgData name="奕 陳" userId="e77c38457a178476" providerId="LiveId" clId="{8EEE8E87-7CF3-40A3-B712-F0206E97A003}" dt="2023-12-05T03:41:43.931" v="3353" actId="13926"/>
        <pc:sldMkLst>
          <pc:docMk/>
          <pc:sldMk cId="1287564030" sldId="319"/>
        </pc:sldMkLst>
        <pc:spChg chg="mod">
          <ac:chgData name="奕 陳" userId="e77c38457a178476" providerId="LiveId" clId="{8EEE8E87-7CF3-40A3-B712-F0206E97A003}" dt="2023-12-05T03:41:43.931" v="3353" actId="13926"/>
          <ac:spMkLst>
            <pc:docMk/>
            <pc:sldMk cId="1287564030" sldId="319"/>
            <ac:spMk id="11" creationId="{AB32FA9C-F855-4570-BB89-6696BC44CEAB}"/>
          </ac:spMkLst>
        </pc:spChg>
      </pc:sldChg>
      <pc:sldChg chg="modSp del mod">
        <pc:chgData name="奕 陳" userId="e77c38457a178476" providerId="LiveId" clId="{8EEE8E87-7CF3-40A3-B712-F0206E97A003}" dt="2023-12-05T05:54:52.135" v="3822" actId="47"/>
        <pc:sldMkLst>
          <pc:docMk/>
          <pc:sldMk cId="3820424183" sldId="320"/>
        </pc:sldMkLst>
        <pc:spChg chg="mod">
          <ac:chgData name="奕 陳" userId="e77c38457a178476" providerId="LiveId" clId="{8EEE8E87-7CF3-40A3-B712-F0206E97A003}" dt="2023-12-05T05:15:08.223" v="3787"/>
          <ac:spMkLst>
            <pc:docMk/>
            <pc:sldMk cId="3820424183" sldId="320"/>
            <ac:spMk id="10" creationId="{F4939D38-B2CA-46D0-81C5-4694601C96B8}"/>
          </ac:spMkLst>
        </pc:spChg>
      </pc:sldChg>
      <pc:sldChg chg="addSp modSp mod">
        <pc:chgData name="奕 陳" userId="e77c38457a178476" providerId="LiveId" clId="{8EEE8E87-7CF3-40A3-B712-F0206E97A003}" dt="2023-12-05T03:54:40.384" v="3709" actId="1036"/>
        <pc:sldMkLst>
          <pc:docMk/>
          <pc:sldMk cId="3307758623" sldId="322"/>
        </pc:sldMkLst>
        <pc:spChg chg="mod">
          <ac:chgData name="奕 陳" userId="e77c38457a178476" providerId="LiveId" clId="{8EEE8E87-7CF3-40A3-B712-F0206E97A003}" dt="2023-12-05T03:52:09.988" v="3697" actId="6549"/>
          <ac:spMkLst>
            <pc:docMk/>
            <pc:sldMk cId="3307758623" sldId="322"/>
            <ac:spMk id="8" creationId="{D254C1A5-46D9-4B56-B67A-E3C7E490A58E}"/>
          </ac:spMkLst>
        </pc:spChg>
        <pc:spChg chg="add mod">
          <ac:chgData name="奕 陳" userId="e77c38457a178476" providerId="LiveId" clId="{8EEE8E87-7CF3-40A3-B712-F0206E97A003}" dt="2023-12-05T03:54:40.384" v="3709" actId="1036"/>
          <ac:spMkLst>
            <pc:docMk/>
            <pc:sldMk cId="3307758623" sldId="322"/>
            <ac:spMk id="9" creationId="{ABF938C8-619C-48A2-A700-2898703EA411}"/>
          </ac:spMkLst>
        </pc:spChg>
      </pc:sldChg>
      <pc:sldChg chg="modSp mod">
        <pc:chgData name="奕 陳" userId="e77c38457a178476" providerId="LiveId" clId="{8EEE8E87-7CF3-40A3-B712-F0206E97A003}" dt="2023-11-29T16:06:45.277" v="110" actId="1076"/>
        <pc:sldMkLst>
          <pc:docMk/>
          <pc:sldMk cId="1332689876" sldId="323"/>
        </pc:sldMkLst>
        <pc:spChg chg="mod">
          <ac:chgData name="奕 陳" userId="e77c38457a178476" providerId="LiveId" clId="{8EEE8E87-7CF3-40A3-B712-F0206E97A003}" dt="2023-11-29T15:53:34.046" v="5" actId="1076"/>
          <ac:spMkLst>
            <pc:docMk/>
            <pc:sldMk cId="1332689876" sldId="323"/>
            <ac:spMk id="4" creationId="{32D2A0A9-4CD2-40DA-BD6C-58C87C3F7877}"/>
          </ac:spMkLst>
        </pc:spChg>
        <pc:spChg chg="mod">
          <ac:chgData name="奕 陳" userId="e77c38457a178476" providerId="LiveId" clId="{8EEE8E87-7CF3-40A3-B712-F0206E97A003}" dt="2023-11-29T16:06:40.036" v="109" actId="2711"/>
          <ac:spMkLst>
            <pc:docMk/>
            <pc:sldMk cId="1332689876" sldId="323"/>
            <ac:spMk id="11" creationId="{A39F33D9-676D-4D3D-96A0-5DBDCEEEA239}"/>
          </ac:spMkLst>
        </pc:spChg>
        <pc:picChg chg="mod">
          <ac:chgData name="奕 陳" userId="e77c38457a178476" providerId="LiveId" clId="{8EEE8E87-7CF3-40A3-B712-F0206E97A003}" dt="2023-11-29T16:06:45.277" v="110" actId="1076"/>
          <ac:picMkLst>
            <pc:docMk/>
            <pc:sldMk cId="1332689876" sldId="323"/>
            <ac:picMk id="3" creationId="{E9AA6932-94A0-43C7-B924-18FDDF886681}"/>
          </ac:picMkLst>
        </pc:picChg>
      </pc:sldChg>
      <pc:sldChg chg="del">
        <pc:chgData name="奕 陳" userId="e77c38457a178476" providerId="LiveId" clId="{8EEE8E87-7CF3-40A3-B712-F0206E97A003}" dt="2023-11-29T15:59:59.720" v="108" actId="47"/>
        <pc:sldMkLst>
          <pc:docMk/>
          <pc:sldMk cId="2931513835" sldId="324"/>
        </pc:sldMkLst>
      </pc:sldChg>
      <pc:sldChg chg="addSp modSp mod">
        <pc:chgData name="奕 陳" userId="e77c38457a178476" providerId="LiveId" clId="{8EEE8E87-7CF3-40A3-B712-F0206E97A003}" dt="2023-12-05T03:49:16.617" v="3511" actId="20577"/>
        <pc:sldMkLst>
          <pc:docMk/>
          <pc:sldMk cId="3501072765" sldId="325"/>
        </pc:sldMkLst>
        <pc:spChg chg="add mod">
          <ac:chgData name="奕 陳" userId="e77c38457a178476" providerId="LiveId" clId="{8EEE8E87-7CF3-40A3-B712-F0206E97A003}" dt="2023-12-05T03:49:16.617" v="3511" actId="20577"/>
          <ac:spMkLst>
            <pc:docMk/>
            <pc:sldMk cId="3501072765" sldId="325"/>
            <ac:spMk id="8" creationId="{4ED392DE-02F2-411C-89C7-A8F87559548E}"/>
          </ac:spMkLst>
        </pc:spChg>
        <pc:picChg chg="add mod">
          <ac:chgData name="奕 陳" userId="e77c38457a178476" providerId="LiveId" clId="{8EEE8E87-7CF3-40A3-B712-F0206E97A003}" dt="2023-11-30T16:22:23.775" v="741" actId="1076"/>
          <ac:picMkLst>
            <pc:docMk/>
            <pc:sldMk cId="3501072765" sldId="325"/>
            <ac:picMk id="6" creationId="{9BD50A2C-09BF-443D-9752-7307C02D6451}"/>
          </ac:picMkLst>
        </pc:picChg>
      </pc:sldChg>
      <pc:sldChg chg="addSp delSp modSp mod ord">
        <pc:chgData name="奕 陳" userId="e77c38457a178476" providerId="LiveId" clId="{8EEE8E87-7CF3-40A3-B712-F0206E97A003}" dt="2023-12-05T03:47:23.521" v="3484" actId="13926"/>
        <pc:sldMkLst>
          <pc:docMk/>
          <pc:sldMk cId="2261676848" sldId="326"/>
        </pc:sldMkLst>
        <pc:spChg chg="add mod">
          <ac:chgData name="奕 陳" userId="e77c38457a178476" providerId="LiveId" clId="{8EEE8E87-7CF3-40A3-B712-F0206E97A003}" dt="2023-12-01T13:50:33.814" v="3243" actId="1076"/>
          <ac:spMkLst>
            <pc:docMk/>
            <pc:sldMk cId="2261676848" sldId="326"/>
            <ac:spMk id="2" creationId="{D8107476-A6DB-4BB0-8974-76FD86FAA2E8}"/>
          </ac:spMkLst>
        </pc:spChg>
        <pc:spChg chg="add del">
          <ac:chgData name="奕 陳" userId="e77c38457a178476" providerId="LiveId" clId="{8EEE8E87-7CF3-40A3-B712-F0206E97A003}" dt="2023-11-30T18:08:16.035" v="2693" actId="22"/>
          <ac:spMkLst>
            <pc:docMk/>
            <pc:sldMk cId="2261676848" sldId="326"/>
            <ac:spMk id="7" creationId="{DCB2ABFA-CE63-444D-8A54-F51E13052CA1}"/>
          </ac:spMkLst>
        </pc:spChg>
        <pc:spChg chg="add mod">
          <ac:chgData name="奕 陳" userId="e77c38457a178476" providerId="LiveId" clId="{8EEE8E87-7CF3-40A3-B712-F0206E97A003}" dt="2023-12-01T13:47:41.095" v="3205" actId="21"/>
          <ac:spMkLst>
            <pc:docMk/>
            <pc:sldMk cId="2261676848" sldId="326"/>
            <ac:spMk id="8" creationId="{44EA182C-675B-44E8-8B47-8B9A1F0152F7}"/>
          </ac:spMkLst>
        </pc:spChg>
        <pc:spChg chg="mod">
          <ac:chgData name="奕 陳" userId="e77c38457a178476" providerId="LiveId" clId="{8EEE8E87-7CF3-40A3-B712-F0206E97A003}" dt="2023-12-01T13:50:07.946" v="3236"/>
          <ac:spMkLst>
            <pc:docMk/>
            <pc:sldMk cId="2261676848" sldId="326"/>
            <ac:spMk id="10" creationId="{F4939D38-B2CA-46D0-81C5-4694601C96B8}"/>
          </ac:spMkLst>
        </pc:spChg>
        <pc:spChg chg="add del mod">
          <ac:chgData name="奕 陳" userId="e77c38457a178476" providerId="LiveId" clId="{8EEE8E87-7CF3-40A3-B712-F0206E97A003}" dt="2023-12-01T13:48:46.388" v="3225"/>
          <ac:spMkLst>
            <pc:docMk/>
            <pc:sldMk cId="2261676848" sldId="326"/>
            <ac:spMk id="11" creationId="{7C8B04CF-6F23-41E0-A234-81F6A19AB86C}"/>
          </ac:spMkLst>
        </pc:spChg>
        <pc:spChg chg="add mod">
          <ac:chgData name="奕 陳" userId="e77c38457a178476" providerId="LiveId" clId="{8EEE8E87-7CF3-40A3-B712-F0206E97A003}" dt="2023-12-05T03:47:23.521" v="3484" actId="13926"/>
          <ac:spMkLst>
            <pc:docMk/>
            <pc:sldMk cId="2261676848" sldId="326"/>
            <ac:spMk id="12" creationId="{2894D35D-BF53-41F9-8CD2-0C6BA334E6D1}"/>
          </ac:spMkLst>
        </pc:spChg>
        <pc:spChg chg="add mod">
          <ac:chgData name="奕 陳" userId="e77c38457a178476" providerId="LiveId" clId="{8EEE8E87-7CF3-40A3-B712-F0206E97A003}" dt="2023-12-01T13:47:43.568" v="3207" actId="21"/>
          <ac:spMkLst>
            <pc:docMk/>
            <pc:sldMk cId="2261676848" sldId="326"/>
            <ac:spMk id="14" creationId="{B4AA9935-0241-4A00-91E7-94760CBE3792}"/>
          </ac:spMkLst>
        </pc:spChg>
      </pc:sldChg>
      <pc:sldChg chg="addSp modSp mod">
        <pc:chgData name="奕 陳" userId="e77c38457a178476" providerId="LiveId" clId="{8EEE8E87-7CF3-40A3-B712-F0206E97A003}" dt="2023-11-29T17:01:34.051" v="323" actId="113"/>
        <pc:sldMkLst>
          <pc:docMk/>
          <pc:sldMk cId="4192352918" sldId="328"/>
        </pc:sldMkLst>
        <pc:spChg chg="add mod">
          <ac:chgData name="奕 陳" userId="e77c38457a178476" providerId="LiveId" clId="{8EEE8E87-7CF3-40A3-B712-F0206E97A003}" dt="2023-11-29T16:07:44.145" v="117" actId="14100"/>
          <ac:spMkLst>
            <pc:docMk/>
            <pc:sldMk cId="4192352918" sldId="328"/>
            <ac:spMk id="2" creationId="{7723A176-E750-439E-869A-C8EBB501D13A}"/>
          </ac:spMkLst>
        </pc:spChg>
        <pc:spChg chg="add mod">
          <ac:chgData name="奕 陳" userId="e77c38457a178476" providerId="LiveId" clId="{8EEE8E87-7CF3-40A3-B712-F0206E97A003}" dt="2023-11-29T17:01:34.051" v="323" actId="113"/>
          <ac:spMkLst>
            <pc:docMk/>
            <pc:sldMk cId="4192352918" sldId="328"/>
            <ac:spMk id="5" creationId="{9AA7F22E-DDD7-44A9-B4DB-A09D7103CB94}"/>
          </ac:spMkLst>
        </pc:spChg>
        <pc:picChg chg="mod">
          <ac:chgData name="奕 陳" userId="e77c38457a178476" providerId="LiveId" clId="{8EEE8E87-7CF3-40A3-B712-F0206E97A003}" dt="2023-11-29T15:53:47.422" v="6" actId="1076"/>
          <ac:picMkLst>
            <pc:docMk/>
            <pc:sldMk cId="4192352918" sldId="328"/>
            <ac:picMk id="3" creationId="{E9AA6932-94A0-43C7-B924-18FDDF886681}"/>
          </ac:picMkLst>
        </pc:picChg>
      </pc:sldChg>
      <pc:sldChg chg="del">
        <pc:chgData name="奕 陳" userId="e77c38457a178476" providerId="LiveId" clId="{8EEE8E87-7CF3-40A3-B712-F0206E97A003}" dt="2023-11-29T15:59:41.848" v="89" actId="47"/>
        <pc:sldMkLst>
          <pc:docMk/>
          <pc:sldMk cId="1774659012" sldId="329"/>
        </pc:sldMkLst>
      </pc:sldChg>
      <pc:sldChg chg="del">
        <pc:chgData name="奕 陳" userId="e77c38457a178476" providerId="LiveId" clId="{8EEE8E87-7CF3-40A3-B712-F0206E97A003}" dt="2023-11-29T15:54:04.859" v="11" actId="47"/>
        <pc:sldMkLst>
          <pc:docMk/>
          <pc:sldMk cId="2302981798" sldId="330"/>
        </pc:sldMkLst>
      </pc:sldChg>
      <pc:sldChg chg="del">
        <pc:chgData name="奕 陳" userId="e77c38457a178476" providerId="LiveId" clId="{8EEE8E87-7CF3-40A3-B712-F0206E97A003}" dt="2023-11-29T15:54:05.599" v="12" actId="47"/>
        <pc:sldMkLst>
          <pc:docMk/>
          <pc:sldMk cId="2415816640" sldId="331"/>
        </pc:sldMkLst>
      </pc:sldChg>
      <pc:sldChg chg="addSp modSp add mod">
        <pc:chgData name="奕 陳" userId="e77c38457a178476" providerId="LiveId" clId="{8EEE8E87-7CF3-40A3-B712-F0206E97A003}" dt="2023-11-29T17:16:32.796" v="378" actId="113"/>
        <pc:sldMkLst>
          <pc:docMk/>
          <pc:sldMk cId="3337997947" sldId="332"/>
        </pc:sldMkLst>
        <pc:spChg chg="mod">
          <ac:chgData name="奕 陳" userId="e77c38457a178476" providerId="LiveId" clId="{8EEE8E87-7CF3-40A3-B712-F0206E97A003}" dt="2023-11-29T15:53:56.479" v="8"/>
          <ac:spMkLst>
            <pc:docMk/>
            <pc:sldMk cId="3337997947" sldId="332"/>
            <ac:spMk id="4" creationId="{32D2A0A9-4CD2-40DA-BD6C-58C87C3F7877}"/>
          </ac:spMkLst>
        </pc:spChg>
        <pc:spChg chg="add mod">
          <ac:chgData name="奕 陳" userId="e77c38457a178476" providerId="LiveId" clId="{8EEE8E87-7CF3-40A3-B712-F0206E97A003}" dt="2023-11-29T16:08:07.920" v="122" actId="14100"/>
          <ac:spMkLst>
            <pc:docMk/>
            <pc:sldMk cId="3337997947" sldId="332"/>
            <ac:spMk id="5" creationId="{CB2DAC08-9CBE-49AC-B319-CBC00F2D2E86}"/>
          </ac:spMkLst>
        </pc:spChg>
        <pc:spChg chg="add mod">
          <ac:chgData name="奕 陳" userId="e77c38457a178476" providerId="LiveId" clId="{8EEE8E87-7CF3-40A3-B712-F0206E97A003}" dt="2023-11-29T17:16:32.796" v="378" actId="113"/>
          <ac:spMkLst>
            <pc:docMk/>
            <pc:sldMk cId="3337997947" sldId="332"/>
            <ac:spMk id="6" creationId="{652289BC-C76C-4C67-BE9D-53B670EACBC3}"/>
          </ac:spMkLst>
        </pc:spChg>
      </pc:sldChg>
      <pc:sldChg chg="addSp modSp add mod">
        <pc:chgData name="奕 陳" userId="e77c38457a178476" providerId="LiveId" clId="{8EEE8E87-7CF3-40A3-B712-F0206E97A003}" dt="2023-12-05T04:39:56.280" v="3710" actId="113"/>
        <pc:sldMkLst>
          <pc:docMk/>
          <pc:sldMk cId="3801939893" sldId="333"/>
        </pc:sldMkLst>
        <pc:spChg chg="mod">
          <ac:chgData name="奕 陳" userId="e77c38457a178476" providerId="LiveId" clId="{8EEE8E87-7CF3-40A3-B712-F0206E97A003}" dt="2023-11-29T15:54:13.725" v="30"/>
          <ac:spMkLst>
            <pc:docMk/>
            <pc:sldMk cId="3801939893" sldId="333"/>
            <ac:spMk id="4" creationId="{32D2A0A9-4CD2-40DA-BD6C-58C87C3F7877}"/>
          </ac:spMkLst>
        </pc:spChg>
        <pc:spChg chg="add mod">
          <ac:chgData name="奕 陳" userId="e77c38457a178476" providerId="LiveId" clId="{8EEE8E87-7CF3-40A3-B712-F0206E97A003}" dt="2023-11-29T16:08:45.189" v="129" actId="14100"/>
          <ac:spMkLst>
            <pc:docMk/>
            <pc:sldMk cId="3801939893" sldId="333"/>
            <ac:spMk id="5" creationId="{7F645617-5604-4602-83D4-FEA35CF0E02E}"/>
          </ac:spMkLst>
        </pc:spChg>
        <pc:spChg chg="add mod">
          <ac:chgData name="奕 陳" userId="e77c38457a178476" providerId="LiveId" clId="{8EEE8E87-7CF3-40A3-B712-F0206E97A003}" dt="2023-12-05T04:39:56.280" v="3710" actId="113"/>
          <ac:spMkLst>
            <pc:docMk/>
            <pc:sldMk cId="3801939893" sldId="333"/>
            <ac:spMk id="6" creationId="{1C6B23FE-0F99-4760-BC1A-95643CEB4986}"/>
          </ac:spMkLst>
        </pc:spChg>
        <pc:picChg chg="mod">
          <ac:chgData name="奕 陳" userId="e77c38457a178476" providerId="LiveId" clId="{8EEE8E87-7CF3-40A3-B712-F0206E97A003}" dt="2023-11-29T16:08:28.543" v="125" actId="1076"/>
          <ac:picMkLst>
            <pc:docMk/>
            <pc:sldMk cId="3801939893" sldId="333"/>
            <ac:picMk id="3" creationId="{E9AA6932-94A0-43C7-B924-18FDDF886681}"/>
          </ac:picMkLst>
        </pc:picChg>
      </pc:sldChg>
      <pc:sldChg chg="addSp modSp add mod">
        <pc:chgData name="奕 陳" userId="e77c38457a178476" providerId="LiveId" clId="{8EEE8E87-7CF3-40A3-B712-F0206E97A003}" dt="2023-12-05T04:40:11.905" v="3711" actId="403"/>
        <pc:sldMkLst>
          <pc:docMk/>
          <pc:sldMk cId="3742992449" sldId="334"/>
        </pc:sldMkLst>
        <pc:spChg chg="mod">
          <ac:chgData name="奕 陳" userId="e77c38457a178476" providerId="LiveId" clId="{8EEE8E87-7CF3-40A3-B712-F0206E97A003}" dt="2023-11-29T15:54:21.085" v="47"/>
          <ac:spMkLst>
            <pc:docMk/>
            <pc:sldMk cId="3742992449" sldId="334"/>
            <ac:spMk id="4" creationId="{32D2A0A9-4CD2-40DA-BD6C-58C87C3F7877}"/>
          </ac:spMkLst>
        </pc:spChg>
        <pc:spChg chg="add mod">
          <ac:chgData name="奕 陳" userId="e77c38457a178476" providerId="LiveId" clId="{8EEE8E87-7CF3-40A3-B712-F0206E97A003}" dt="2023-11-29T16:09:07.563" v="134" actId="14100"/>
          <ac:spMkLst>
            <pc:docMk/>
            <pc:sldMk cId="3742992449" sldId="334"/>
            <ac:spMk id="5" creationId="{9730A69E-5657-4DDB-B13A-269B166EDDA3}"/>
          </ac:spMkLst>
        </pc:spChg>
        <pc:spChg chg="add mod">
          <ac:chgData name="奕 陳" userId="e77c38457a178476" providerId="LiveId" clId="{8EEE8E87-7CF3-40A3-B712-F0206E97A003}" dt="2023-12-05T04:40:11.905" v="3711" actId="403"/>
          <ac:spMkLst>
            <pc:docMk/>
            <pc:sldMk cId="3742992449" sldId="334"/>
            <ac:spMk id="6" creationId="{4B79152F-0ECC-4A59-969A-ECEE8CB6594B}"/>
          </ac:spMkLst>
        </pc:spChg>
      </pc:sldChg>
      <pc:sldChg chg="addSp delSp modSp add mod">
        <pc:chgData name="奕 陳" userId="e77c38457a178476" providerId="LiveId" clId="{8EEE8E87-7CF3-40A3-B712-F0206E97A003}" dt="2023-12-05T05:22:26.554" v="3814" actId="14100"/>
        <pc:sldMkLst>
          <pc:docMk/>
          <pc:sldMk cId="975656747" sldId="335"/>
        </pc:sldMkLst>
        <pc:spChg chg="mod">
          <ac:chgData name="奕 陳" userId="e77c38457a178476" providerId="LiveId" clId="{8EEE8E87-7CF3-40A3-B712-F0206E97A003}" dt="2023-11-30T15:13:38.376" v="619" actId="207"/>
          <ac:spMkLst>
            <pc:docMk/>
            <pc:sldMk cId="975656747" sldId="335"/>
            <ac:spMk id="4" creationId="{32D2A0A9-4CD2-40DA-BD6C-58C87C3F7877}"/>
          </ac:spMkLst>
        </pc:spChg>
        <pc:spChg chg="add mod">
          <ac:chgData name="奕 陳" userId="e77c38457a178476" providerId="LiveId" clId="{8EEE8E87-7CF3-40A3-B712-F0206E97A003}" dt="2023-12-05T05:20:53.963" v="3799" actId="113"/>
          <ac:spMkLst>
            <pc:docMk/>
            <pc:sldMk cId="975656747" sldId="335"/>
            <ac:spMk id="5" creationId="{2D1FC5A0-06B2-4351-BF02-BFEFA6E21EC5}"/>
          </ac:spMkLst>
        </pc:spChg>
        <pc:spChg chg="add del mod">
          <ac:chgData name="奕 陳" userId="e77c38457a178476" providerId="LiveId" clId="{8EEE8E87-7CF3-40A3-B712-F0206E97A003}" dt="2023-11-30T15:12:26.282" v="608" actId="478"/>
          <ac:spMkLst>
            <pc:docMk/>
            <pc:sldMk cId="975656747" sldId="335"/>
            <ac:spMk id="6" creationId="{A34371C1-4043-4247-800D-2AEC0045DF59}"/>
          </ac:spMkLst>
        </pc:spChg>
        <pc:spChg chg="add mod">
          <ac:chgData name="奕 陳" userId="e77c38457a178476" providerId="LiveId" clId="{8EEE8E87-7CF3-40A3-B712-F0206E97A003}" dt="2023-12-05T05:22:20.861" v="3813" actId="14100"/>
          <ac:spMkLst>
            <pc:docMk/>
            <pc:sldMk cId="975656747" sldId="335"/>
            <ac:spMk id="7" creationId="{E0FCB0D4-E140-4676-B4D5-A781FF925D8A}"/>
          </ac:spMkLst>
        </pc:spChg>
        <pc:spChg chg="add del mod">
          <ac:chgData name="奕 陳" userId="e77c38457a178476" providerId="LiveId" clId="{8EEE8E87-7CF3-40A3-B712-F0206E97A003}" dt="2023-12-05T05:22:26.554" v="3814" actId="14100"/>
          <ac:spMkLst>
            <pc:docMk/>
            <pc:sldMk cId="975656747" sldId="335"/>
            <ac:spMk id="8" creationId="{9E6993AD-B28F-47B4-84B6-D45C2F1E2F77}"/>
          </ac:spMkLst>
        </pc:spChg>
        <pc:picChg chg="mod">
          <ac:chgData name="奕 陳" userId="e77c38457a178476" providerId="LiveId" clId="{8EEE8E87-7CF3-40A3-B712-F0206E97A003}" dt="2023-12-05T05:11:34.449" v="3762" actId="1076"/>
          <ac:picMkLst>
            <pc:docMk/>
            <pc:sldMk cId="975656747" sldId="335"/>
            <ac:picMk id="3" creationId="{E9AA6932-94A0-43C7-B924-18FDDF886681}"/>
          </ac:picMkLst>
        </pc:picChg>
      </pc:sldChg>
      <pc:sldChg chg="modSp add mod">
        <pc:chgData name="奕 陳" userId="e77c38457a178476" providerId="LiveId" clId="{8EEE8E87-7CF3-40A3-B712-F0206E97A003}" dt="2023-12-05T05:24:08.596" v="3817" actId="113"/>
        <pc:sldMkLst>
          <pc:docMk/>
          <pc:sldMk cId="3631134321" sldId="336"/>
        </pc:sldMkLst>
        <pc:spChg chg="mod">
          <ac:chgData name="奕 陳" userId="e77c38457a178476" providerId="LiveId" clId="{8EEE8E87-7CF3-40A3-B712-F0206E97A003}" dt="2023-11-29T15:58:08.231" v="66" actId="20577"/>
          <ac:spMkLst>
            <pc:docMk/>
            <pc:sldMk cId="3631134321" sldId="336"/>
            <ac:spMk id="4" creationId="{32D2A0A9-4CD2-40DA-BD6C-58C87C3F7877}"/>
          </ac:spMkLst>
        </pc:spChg>
        <pc:spChg chg="mod">
          <ac:chgData name="奕 陳" userId="e77c38457a178476" providerId="LiveId" clId="{8EEE8E87-7CF3-40A3-B712-F0206E97A003}" dt="2023-12-05T05:24:08.596" v="3817" actId="113"/>
          <ac:spMkLst>
            <pc:docMk/>
            <pc:sldMk cId="3631134321" sldId="336"/>
            <ac:spMk id="5" creationId="{2D1FC5A0-06B2-4351-BF02-BFEFA6E21EC5}"/>
          </ac:spMkLst>
        </pc:spChg>
      </pc:sldChg>
      <pc:sldChg chg="addSp modSp add mod">
        <pc:chgData name="奕 陳" userId="e77c38457a178476" providerId="LiveId" clId="{8EEE8E87-7CF3-40A3-B712-F0206E97A003}" dt="2023-12-05T05:27:29.008" v="3821" actId="113"/>
        <pc:sldMkLst>
          <pc:docMk/>
          <pc:sldMk cId="4281280401" sldId="337"/>
        </pc:sldMkLst>
        <pc:spChg chg="mod">
          <ac:chgData name="奕 陳" userId="e77c38457a178476" providerId="LiveId" clId="{8EEE8E87-7CF3-40A3-B712-F0206E97A003}" dt="2023-11-29T15:58:21.010" v="71" actId="20577"/>
          <ac:spMkLst>
            <pc:docMk/>
            <pc:sldMk cId="4281280401" sldId="337"/>
            <ac:spMk id="4" creationId="{32D2A0A9-4CD2-40DA-BD6C-58C87C3F7877}"/>
          </ac:spMkLst>
        </pc:spChg>
        <pc:spChg chg="mod">
          <ac:chgData name="奕 陳" userId="e77c38457a178476" providerId="LiveId" clId="{8EEE8E87-7CF3-40A3-B712-F0206E97A003}" dt="2023-12-05T05:27:29.008" v="3821" actId="113"/>
          <ac:spMkLst>
            <pc:docMk/>
            <pc:sldMk cId="4281280401" sldId="337"/>
            <ac:spMk id="5" creationId="{2D1FC5A0-06B2-4351-BF02-BFEFA6E21EC5}"/>
          </ac:spMkLst>
        </pc:spChg>
        <pc:spChg chg="add mod">
          <ac:chgData name="奕 陳" userId="e77c38457a178476" providerId="LiveId" clId="{8EEE8E87-7CF3-40A3-B712-F0206E97A003}" dt="2023-11-29T16:17:48.810" v="157" actId="1582"/>
          <ac:spMkLst>
            <pc:docMk/>
            <pc:sldMk cId="4281280401" sldId="337"/>
            <ac:spMk id="6" creationId="{C66DB370-6EF1-4F9F-BCF7-F827159BD53D}"/>
          </ac:spMkLst>
        </pc:spChg>
      </pc:sldChg>
      <pc:sldChg chg="addSp delSp modSp add mod">
        <pc:chgData name="奕 陳" userId="e77c38457a178476" providerId="LiveId" clId="{8EEE8E87-7CF3-40A3-B712-F0206E97A003}" dt="2023-12-05T05:26:43.380" v="3820" actId="113"/>
        <pc:sldMkLst>
          <pc:docMk/>
          <pc:sldMk cId="1915987420" sldId="338"/>
        </pc:sldMkLst>
        <pc:spChg chg="mod">
          <ac:chgData name="奕 陳" userId="e77c38457a178476" providerId="LiveId" clId="{8EEE8E87-7CF3-40A3-B712-F0206E97A003}" dt="2023-11-29T15:58:30.133" v="74" actId="20577"/>
          <ac:spMkLst>
            <pc:docMk/>
            <pc:sldMk cId="1915987420" sldId="338"/>
            <ac:spMk id="4" creationId="{32D2A0A9-4CD2-40DA-BD6C-58C87C3F7877}"/>
          </ac:spMkLst>
        </pc:spChg>
        <pc:spChg chg="mod">
          <ac:chgData name="奕 陳" userId="e77c38457a178476" providerId="LiveId" clId="{8EEE8E87-7CF3-40A3-B712-F0206E97A003}" dt="2023-12-05T05:26:43.380" v="3820" actId="113"/>
          <ac:spMkLst>
            <pc:docMk/>
            <pc:sldMk cId="1915987420" sldId="338"/>
            <ac:spMk id="5" creationId="{2D1FC5A0-06B2-4351-BF02-BFEFA6E21EC5}"/>
          </ac:spMkLst>
        </pc:spChg>
        <pc:spChg chg="add del mod">
          <ac:chgData name="奕 陳" userId="e77c38457a178476" providerId="LiveId" clId="{8EEE8E87-7CF3-40A3-B712-F0206E97A003}" dt="2023-11-29T16:16:35.390" v="146" actId="478"/>
          <ac:spMkLst>
            <pc:docMk/>
            <pc:sldMk cId="1915987420" sldId="338"/>
            <ac:spMk id="6" creationId="{33E121FA-32C7-478D-9471-FBBDAFA492FA}"/>
          </ac:spMkLst>
        </pc:spChg>
        <pc:spChg chg="add mod">
          <ac:chgData name="奕 陳" userId="e77c38457a178476" providerId="LiveId" clId="{8EEE8E87-7CF3-40A3-B712-F0206E97A003}" dt="2023-11-29T16:16:42.569" v="147"/>
          <ac:spMkLst>
            <pc:docMk/>
            <pc:sldMk cId="1915987420" sldId="338"/>
            <ac:spMk id="7" creationId="{D0299E41-2D0B-4EDB-BCDC-8B91D6E2D7A4}"/>
          </ac:spMkLst>
        </pc:spChg>
      </pc:sldChg>
      <pc:sldChg chg="addSp modSp add mod">
        <pc:chgData name="奕 陳" userId="e77c38457a178476" providerId="LiveId" clId="{8EEE8E87-7CF3-40A3-B712-F0206E97A003}" dt="2023-12-05T05:26:31.458" v="3819" actId="113"/>
        <pc:sldMkLst>
          <pc:docMk/>
          <pc:sldMk cId="2345945970" sldId="339"/>
        </pc:sldMkLst>
        <pc:spChg chg="mod">
          <ac:chgData name="奕 陳" userId="e77c38457a178476" providerId="LiveId" clId="{8EEE8E87-7CF3-40A3-B712-F0206E97A003}" dt="2023-11-29T15:58:39.870" v="77" actId="20577"/>
          <ac:spMkLst>
            <pc:docMk/>
            <pc:sldMk cId="2345945970" sldId="339"/>
            <ac:spMk id="4" creationId="{32D2A0A9-4CD2-40DA-BD6C-58C87C3F7877}"/>
          </ac:spMkLst>
        </pc:spChg>
        <pc:spChg chg="mod">
          <ac:chgData name="奕 陳" userId="e77c38457a178476" providerId="LiveId" clId="{8EEE8E87-7CF3-40A3-B712-F0206E97A003}" dt="2023-12-05T05:26:31.458" v="3819" actId="113"/>
          <ac:spMkLst>
            <pc:docMk/>
            <pc:sldMk cId="2345945970" sldId="339"/>
            <ac:spMk id="5" creationId="{2D1FC5A0-06B2-4351-BF02-BFEFA6E21EC5}"/>
          </ac:spMkLst>
        </pc:spChg>
        <pc:spChg chg="add mod">
          <ac:chgData name="奕 陳" userId="e77c38457a178476" providerId="LiveId" clId="{8EEE8E87-7CF3-40A3-B712-F0206E97A003}" dt="2023-11-29T16:17:40.990" v="156" actId="1582"/>
          <ac:spMkLst>
            <pc:docMk/>
            <pc:sldMk cId="2345945970" sldId="339"/>
            <ac:spMk id="6" creationId="{A0DAD8C8-9387-43CB-8C5D-50B60909F492}"/>
          </ac:spMkLst>
        </pc:spChg>
      </pc:sldChg>
      <pc:sldChg chg="addSp delSp modSp add mod">
        <pc:chgData name="奕 陳" userId="e77c38457a178476" providerId="LiveId" clId="{8EEE8E87-7CF3-40A3-B712-F0206E97A003}" dt="2023-12-05T05:26:09.035" v="3818" actId="113"/>
        <pc:sldMkLst>
          <pc:docMk/>
          <pc:sldMk cId="1187457913" sldId="340"/>
        </pc:sldMkLst>
        <pc:spChg chg="mod">
          <ac:chgData name="奕 陳" userId="e77c38457a178476" providerId="LiveId" clId="{8EEE8E87-7CF3-40A3-B712-F0206E97A003}" dt="2023-11-29T15:58:53.822" v="82" actId="20577"/>
          <ac:spMkLst>
            <pc:docMk/>
            <pc:sldMk cId="1187457913" sldId="340"/>
            <ac:spMk id="4" creationId="{32D2A0A9-4CD2-40DA-BD6C-58C87C3F7877}"/>
          </ac:spMkLst>
        </pc:spChg>
        <pc:spChg chg="mod">
          <ac:chgData name="奕 陳" userId="e77c38457a178476" providerId="LiveId" clId="{8EEE8E87-7CF3-40A3-B712-F0206E97A003}" dt="2023-12-05T05:26:09.035" v="3818" actId="113"/>
          <ac:spMkLst>
            <pc:docMk/>
            <pc:sldMk cId="1187457913" sldId="340"/>
            <ac:spMk id="5" creationId="{2D1FC5A0-06B2-4351-BF02-BFEFA6E21EC5}"/>
          </ac:spMkLst>
        </pc:spChg>
        <pc:spChg chg="add del mod">
          <ac:chgData name="奕 陳" userId="e77c38457a178476" providerId="LiveId" clId="{8EEE8E87-7CF3-40A3-B712-F0206E97A003}" dt="2023-11-29T16:25:44.600" v="161" actId="478"/>
          <ac:spMkLst>
            <pc:docMk/>
            <pc:sldMk cId="1187457913" sldId="340"/>
            <ac:spMk id="6" creationId="{41B304A1-770E-40C2-86C9-04F1364F0C5D}"/>
          </ac:spMkLst>
        </pc:spChg>
        <pc:spChg chg="add del mod">
          <ac:chgData name="奕 陳" userId="e77c38457a178476" providerId="LiveId" clId="{8EEE8E87-7CF3-40A3-B712-F0206E97A003}" dt="2023-12-05T05:10:07.165" v="3743" actId="478"/>
          <ac:spMkLst>
            <pc:docMk/>
            <pc:sldMk cId="1187457913" sldId="340"/>
            <ac:spMk id="7" creationId="{09AE198D-0709-4386-A9A0-06DC23E1A11D}"/>
          </ac:spMkLst>
        </pc:spChg>
        <pc:picChg chg="del">
          <ac:chgData name="奕 陳" userId="e77c38457a178476" providerId="LiveId" clId="{8EEE8E87-7CF3-40A3-B712-F0206E97A003}" dt="2023-12-05T05:10:07.165" v="3743" actId="478"/>
          <ac:picMkLst>
            <pc:docMk/>
            <pc:sldMk cId="1187457913" sldId="340"/>
            <ac:picMk id="3" creationId="{E9AA6932-94A0-43C7-B924-18FDDF886681}"/>
          </ac:picMkLst>
        </pc:picChg>
        <pc:picChg chg="add mod">
          <ac:chgData name="奕 陳" userId="e77c38457a178476" providerId="LiveId" clId="{8EEE8E87-7CF3-40A3-B712-F0206E97A003}" dt="2023-12-05T05:10:10.016" v="3744" actId="1076"/>
          <ac:picMkLst>
            <pc:docMk/>
            <pc:sldMk cId="1187457913" sldId="340"/>
            <ac:picMk id="6" creationId="{82AC105A-F2C4-4F90-8A2F-E28B502A89A1}"/>
          </ac:picMkLst>
        </pc:picChg>
      </pc:sldChg>
      <pc:sldChg chg="addSp delSp modSp add mod">
        <pc:chgData name="奕 陳" userId="e77c38457a178476" providerId="LiveId" clId="{8EEE8E87-7CF3-40A3-B712-F0206E97A003}" dt="2023-12-05T05:14:18.828" v="3773" actId="403"/>
        <pc:sldMkLst>
          <pc:docMk/>
          <pc:sldMk cId="258063917" sldId="341"/>
        </pc:sldMkLst>
        <pc:spChg chg="mod">
          <ac:chgData name="奕 陳" userId="e77c38457a178476" providerId="LiveId" clId="{8EEE8E87-7CF3-40A3-B712-F0206E97A003}" dt="2023-11-29T15:58:56.804" v="84" actId="20577"/>
          <ac:spMkLst>
            <pc:docMk/>
            <pc:sldMk cId="258063917" sldId="341"/>
            <ac:spMk id="4" creationId="{32D2A0A9-4CD2-40DA-BD6C-58C87C3F7877}"/>
          </ac:spMkLst>
        </pc:spChg>
        <pc:spChg chg="mod">
          <ac:chgData name="奕 陳" userId="e77c38457a178476" providerId="LiveId" clId="{8EEE8E87-7CF3-40A3-B712-F0206E97A003}" dt="2023-12-05T05:14:18.828" v="3773" actId="403"/>
          <ac:spMkLst>
            <pc:docMk/>
            <pc:sldMk cId="258063917" sldId="341"/>
            <ac:spMk id="5" creationId="{2D1FC5A0-06B2-4351-BF02-BFEFA6E21EC5}"/>
          </ac:spMkLst>
        </pc:spChg>
        <pc:spChg chg="add del mod">
          <ac:chgData name="奕 陳" userId="e77c38457a178476" providerId="LiveId" clId="{8EEE8E87-7CF3-40A3-B712-F0206E97A003}" dt="2023-11-29T18:18:25.456" v="499" actId="478"/>
          <ac:spMkLst>
            <pc:docMk/>
            <pc:sldMk cId="258063917" sldId="341"/>
            <ac:spMk id="6" creationId="{DDA4E8C2-7D62-4217-8354-B0D62BBA0334}"/>
          </ac:spMkLst>
        </pc:spChg>
        <pc:spChg chg="add mod">
          <ac:chgData name="奕 陳" userId="e77c38457a178476" providerId="LiveId" clId="{8EEE8E87-7CF3-40A3-B712-F0206E97A003}" dt="2023-11-30T15:16:13.386" v="623" actId="14100"/>
          <ac:spMkLst>
            <pc:docMk/>
            <pc:sldMk cId="258063917" sldId="341"/>
            <ac:spMk id="8" creationId="{7596023B-63D9-4FC2-B988-4367C2A6F43B}"/>
          </ac:spMkLst>
        </pc:spChg>
        <pc:picChg chg="del">
          <ac:chgData name="奕 陳" userId="e77c38457a178476" providerId="LiveId" clId="{8EEE8E87-7CF3-40A3-B712-F0206E97A003}" dt="2023-11-29T18:18:24.050" v="498" actId="478"/>
          <ac:picMkLst>
            <pc:docMk/>
            <pc:sldMk cId="258063917" sldId="341"/>
            <ac:picMk id="3" creationId="{E9AA6932-94A0-43C7-B924-18FDDF886681}"/>
          </ac:picMkLst>
        </pc:picChg>
        <pc:picChg chg="add mod">
          <ac:chgData name="奕 陳" userId="e77c38457a178476" providerId="LiveId" clId="{8EEE8E87-7CF3-40A3-B712-F0206E97A003}" dt="2023-11-29T18:18:29.949" v="502" actId="1076"/>
          <ac:picMkLst>
            <pc:docMk/>
            <pc:sldMk cId="258063917" sldId="341"/>
            <ac:picMk id="7" creationId="{E7096EEB-3853-4129-913F-FBF8C841163C}"/>
          </ac:picMkLst>
        </pc:picChg>
      </pc:sldChg>
      <pc:sldChg chg="modSp add mod">
        <pc:chgData name="奕 陳" userId="e77c38457a178476" providerId="LiveId" clId="{8EEE8E87-7CF3-40A3-B712-F0206E97A003}" dt="2023-11-29T15:59:50.750" v="107"/>
        <pc:sldMkLst>
          <pc:docMk/>
          <pc:sldMk cId="3458967212" sldId="342"/>
        </pc:sldMkLst>
        <pc:spChg chg="mod">
          <ac:chgData name="奕 陳" userId="e77c38457a178476" providerId="LiveId" clId="{8EEE8E87-7CF3-40A3-B712-F0206E97A003}" dt="2023-11-29T15:59:50.750" v="107"/>
          <ac:spMkLst>
            <pc:docMk/>
            <pc:sldMk cId="3458967212" sldId="342"/>
            <ac:spMk id="7" creationId="{285A5177-07D0-4699-90B9-492285ED6A92}"/>
          </ac:spMkLst>
        </pc:spChg>
      </pc:sldChg>
      <pc:sldChg chg="addSp delSp modSp add del mod">
        <pc:chgData name="奕 陳" userId="e77c38457a178476" providerId="LiveId" clId="{8EEE8E87-7CF3-40A3-B712-F0206E97A003}" dt="2023-12-05T05:10:18.173" v="3745" actId="47"/>
        <pc:sldMkLst>
          <pc:docMk/>
          <pc:sldMk cId="191066150" sldId="343"/>
        </pc:sldMkLst>
        <pc:spChg chg="mod">
          <ac:chgData name="奕 陳" userId="e77c38457a178476" providerId="LiveId" clId="{8EEE8E87-7CF3-40A3-B712-F0206E97A003}" dt="2023-11-29T18:20:52.112" v="605" actId="113"/>
          <ac:spMkLst>
            <pc:docMk/>
            <pc:sldMk cId="191066150" sldId="343"/>
            <ac:spMk id="5" creationId="{2D1FC5A0-06B2-4351-BF02-BFEFA6E21EC5}"/>
          </ac:spMkLst>
        </pc:spChg>
        <pc:spChg chg="del">
          <ac:chgData name="奕 陳" userId="e77c38457a178476" providerId="LiveId" clId="{8EEE8E87-7CF3-40A3-B712-F0206E97A003}" dt="2023-11-29T18:15:19.357" v="413" actId="478"/>
          <ac:spMkLst>
            <pc:docMk/>
            <pc:sldMk cId="191066150" sldId="343"/>
            <ac:spMk id="7" creationId="{09AE198D-0709-4386-A9A0-06DC23E1A11D}"/>
          </ac:spMkLst>
        </pc:spChg>
        <pc:picChg chg="del">
          <ac:chgData name="奕 陳" userId="e77c38457a178476" providerId="LiveId" clId="{8EEE8E87-7CF3-40A3-B712-F0206E97A003}" dt="2023-11-29T18:15:18.379" v="412" actId="478"/>
          <ac:picMkLst>
            <pc:docMk/>
            <pc:sldMk cId="191066150" sldId="343"/>
            <ac:picMk id="3" creationId="{E9AA6932-94A0-43C7-B924-18FDDF886681}"/>
          </ac:picMkLst>
        </pc:picChg>
        <pc:picChg chg="add del mod">
          <ac:chgData name="奕 陳" userId="e77c38457a178476" providerId="LiveId" clId="{8EEE8E87-7CF3-40A3-B712-F0206E97A003}" dt="2023-12-05T05:09:47.834" v="3740" actId="21"/>
          <ac:picMkLst>
            <pc:docMk/>
            <pc:sldMk cId="191066150" sldId="343"/>
            <ac:picMk id="6" creationId="{480AF63E-9896-4156-8BE1-A41E1E328500}"/>
          </ac:picMkLst>
        </pc:picChg>
      </pc:sldChg>
      <pc:sldChg chg="addSp delSp modSp add mod">
        <pc:chgData name="奕 陳" userId="e77c38457a178476" providerId="LiveId" clId="{8EEE8E87-7CF3-40A3-B712-F0206E97A003}" dt="2023-12-05T05:16:31.388" v="3793" actId="113"/>
        <pc:sldMkLst>
          <pc:docMk/>
          <pc:sldMk cId="3528347388" sldId="344"/>
        </pc:sldMkLst>
        <pc:spChg chg="add mod">
          <ac:chgData name="奕 陳" userId="e77c38457a178476" providerId="LiveId" clId="{8EEE8E87-7CF3-40A3-B712-F0206E97A003}" dt="2023-12-05T05:16:31.388" v="3793" actId="113"/>
          <ac:spMkLst>
            <pc:docMk/>
            <pc:sldMk cId="3528347388" sldId="344"/>
            <ac:spMk id="3" creationId="{91700508-A48C-423E-BE0C-6F817897ACC0}"/>
          </ac:spMkLst>
        </pc:spChg>
        <pc:spChg chg="add del mod">
          <ac:chgData name="奕 陳" userId="e77c38457a178476" providerId="LiveId" clId="{8EEE8E87-7CF3-40A3-B712-F0206E97A003}" dt="2023-12-01T13:20:08.509" v="2991" actId="1076"/>
          <ac:spMkLst>
            <pc:docMk/>
            <pc:sldMk cId="3528347388" sldId="344"/>
            <ac:spMk id="7" creationId="{F9B7DBB3-5E54-4AFE-B913-34593A9E8EE2}"/>
          </ac:spMkLst>
        </pc:spChg>
        <pc:spChg chg="add mod">
          <ac:chgData name="奕 陳" userId="e77c38457a178476" providerId="LiveId" clId="{8EEE8E87-7CF3-40A3-B712-F0206E97A003}" dt="2023-12-01T13:24:59.885" v="3012" actId="20577"/>
          <ac:spMkLst>
            <pc:docMk/>
            <pc:sldMk cId="3528347388" sldId="344"/>
            <ac:spMk id="11" creationId="{493540CA-18AD-4A45-826A-8C4BD1631D45}"/>
          </ac:spMkLst>
        </pc:spChg>
        <pc:spChg chg="add del mod">
          <ac:chgData name="奕 陳" userId="e77c38457a178476" providerId="LiveId" clId="{8EEE8E87-7CF3-40A3-B712-F0206E97A003}" dt="2023-12-05T05:16:11.660" v="3792" actId="478"/>
          <ac:spMkLst>
            <pc:docMk/>
            <pc:sldMk cId="3528347388" sldId="344"/>
            <ac:spMk id="12" creationId="{4DFDC9BC-1459-4854-BAEB-D3A787BED72B}"/>
          </ac:spMkLst>
        </pc:spChg>
        <pc:cxnChg chg="add">
          <ac:chgData name="奕 陳" userId="e77c38457a178476" providerId="LiveId" clId="{8EEE8E87-7CF3-40A3-B712-F0206E97A003}" dt="2023-12-01T13:19:26.053" v="2978" actId="11529"/>
          <ac:cxnSpMkLst>
            <pc:docMk/>
            <pc:sldMk cId="3528347388" sldId="344"/>
            <ac:cxnSpMk id="8" creationId="{2B7837AB-C77A-40C5-8A50-5A9DB1A2CD22}"/>
          </ac:cxnSpMkLst>
        </pc:cxnChg>
        <pc:cxnChg chg="add del mod">
          <ac:chgData name="奕 陳" userId="e77c38457a178476" providerId="LiveId" clId="{8EEE8E87-7CF3-40A3-B712-F0206E97A003}" dt="2023-12-05T05:16:11.385" v="3791" actId="478"/>
          <ac:cxnSpMkLst>
            <pc:docMk/>
            <pc:sldMk cId="3528347388" sldId="344"/>
            <ac:cxnSpMk id="13" creationId="{06F6BD32-97BA-480A-B5E4-5A396DCE0B9B}"/>
          </ac:cxnSpMkLst>
        </pc:cxnChg>
        <pc:cxnChg chg="add mod">
          <ac:chgData name="奕 陳" userId="e77c38457a178476" providerId="LiveId" clId="{8EEE8E87-7CF3-40A3-B712-F0206E97A003}" dt="2023-12-01T13:21:17.319" v="3005" actId="14100"/>
          <ac:cxnSpMkLst>
            <pc:docMk/>
            <pc:sldMk cId="3528347388" sldId="344"/>
            <ac:cxnSpMk id="22" creationId="{943B2440-38A2-4AC1-A10B-711D68DCF4B4}"/>
          </ac:cxnSpMkLst>
        </pc:cxnChg>
        <pc:cxnChg chg="add mod">
          <ac:chgData name="奕 陳" userId="e77c38457a178476" providerId="LiveId" clId="{8EEE8E87-7CF3-40A3-B712-F0206E97A003}" dt="2023-12-05T05:15:45.608" v="3788" actId="14100"/>
          <ac:cxnSpMkLst>
            <pc:docMk/>
            <pc:sldMk cId="3528347388" sldId="344"/>
            <ac:cxnSpMk id="28" creationId="{5F0CF742-EFC5-4D8B-B9BF-0398B14BF2F5}"/>
          </ac:cxnSpMkLst>
        </pc:cxnChg>
      </pc:sldChg>
      <pc:sldChg chg="addSp modSp add mod">
        <pc:chgData name="奕 陳" userId="e77c38457a178476" providerId="LiveId" clId="{8EEE8E87-7CF3-40A3-B712-F0206E97A003}" dt="2023-11-30T16:46:20.054" v="1281" actId="2711"/>
        <pc:sldMkLst>
          <pc:docMk/>
          <pc:sldMk cId="1025539176" sldId="345"/>
        </pc:sldMkLst>
        <pc:spChg chg="add mod">
          <ac:chgData name="奕 陳" userId="e77c38457a178476" providerId="LiveId" clId="{8EEE8E87-7CF3-40A3-B712-F0206E97A003}" dt="2023-11-30T16:46:20.054" v="1281" actId="2711"/>
          <ac:spMkLst>
            <pc:docMk/>
            <pc:sldMk cId="1025539176" sldId="345"/>
            <ac:spMk id="7" creationId="{9C1F80A1-E066-48D5-8ADE-312A9BB40EAB}"/>
          </ac:spMkLst>
        </pc:spChg>
        <pc:spChg chg="add mod">
          <ac:chgData name="奕 陳" userId="e77c38457a178476" providerId="LiveId" clId="{8EEE8E87-7CF3-40A3-B712-F0206E97A003}" dt="2023-11-30T16:46:08.902" v="1280" actId="1076"/>
          <ac:spMkLst>
            <pc:docMk/>
            <pc:sldMk cId="1025539176" sldId="345"/>
            <ac:spMk id="9" creationId="{5BF04ABB-49FF-4D57-8909-618CE4DCAFA5}"/>
          </ac:spMkLst>
        </pc:spChg>
        <pc:spChg chg="add mod">
          <ac:chgData name="奕 陳" userId="e77c38457a178476" providerId="LiveId" clId="{8EEE8E87-7CF3-40A3-B712-F0206E97A003}" dt="2023-11-30T16:46:20.054" v="1281" actId="2711"/>
          <ac:spMkLst>
            <pc:docMk/>
            <pc:sldMk cId="1025539176" sldId="345"/>
            <ac:spMk id="11" creationId="{C55D72FE-C7D6-47D4-B969-8F38BFE64ED0}"/>
          </ac:spMkLst>
        </pc:spChg>
        <pc:picChg chg="add mod">
          <ac:chgData name="奕 陳" userId="e77c38457a178476" providerId="LiveId" clId="{8EEE8E87-7CF3-40A3-B712-F0206E97A003}" dt="2023-11-30T16:46:08.902" v="1280" actId="1076"/>
          <ac:picMkLst>
            <pc:docMk/>
            <pc:sldMk cId="1025539176" sldId="345"/>
            <ac:picMk id="8" creationId="{246D3ECB-6C82-4568-AB01-3785EE5FD9A6}"/>
          </ac:picMkLst>
        </pc:picChg>
      </pc:sldChg>
      <pc:sldChg chg="addSp delSp modSp add del mod">
        <pc:chgData name="奕 陳" userId="e77c38457a178476" providerId="LiveId" clId="{8EEE8E87-7CF3-40A3-B712-F0206E97A003}" dt="2023-12-01T17:45:39.317" v="3349" actId="1076"/>
        <pc:sldMkLst>
          <pc:docMk/>
          <pc:sldMk cId="289485610" sldId="346"/>
        </pc:sldMkLst>
        <pc:spChg chg="add mod">
          <ac:chgData name="奕 陳" userId="e77c38457a178476" providerId="LiveId" clId="{8EEE8E87-7CF3-40A3-B712-F0206E97A003}" dt="2023-12-01T13:51:16.191" v="3247" actId="1076"/>
          <ac:spMkLst>
            <pc:docMk/>
            <pc:sldMk cId="289485610" sldId="346"/>
            <ac:spMk id="5" creationId="{7F287CF8-C1F2-4D52-A884-F4AA37B0E5CC}"/>
          </ac:spMkLst>
        </pc:spChg>
        <pc:spChg chg="add mod">
          <ac:chgData name="奕 陳" userId="e77c38457a178476" providerId="LiveId" clId="{8EEE8E87-7CF3-40A3-B712-F0206E97A003}" dt="2023-11-30T17:01:50.961" v="1672" actId="2711"/>
          <ac:spMkLst>
            <pc:docMk/>
            <pc:sldMk cId="289485610" sldId="346"/>
            <ac:spMk id="6" creationId="{3DAF439C-FDDC-44E5-9E85-82AB937D61A6}"/>
          </ac:spMkLst>
        </pc:spChg>
        <pc:spChg chg="add del mod">
          <ac:chgData name="奕 陳" userId="e77c38457a178476" providerId="LiveId" clId="{8EEE8E87-7CF3-40A3-B712-F0206E97A003}" dt="2023-11-30T16:58:27.601" v="1609" actId="478"/>
          <ac:spMkLst>
            <pc:docMk/>
            <pc:sldMk cId="289485610" sldId="346"/>
            <ac:spMk id="7" creationId="{C8F7045A-00B6-4C71-9040-9D7A9C93E9EA}"/>
          </ac:spMkLst>
        </pc:spChg>
        <pc:spChg chg="add mod">
          <ac:chgData name="奕 陳" userId="e77c38457a178476" providerId="LiveId" clId="{8EEE8E87-7CF3-40A3-B712-F0206E97A003}" dt="2023-12-01T13:51:20.011" v="3248" actId="1076"/>
          <ac:spMkLst>
            <pc:docMk/>
            <pc:sldMk cId="289485610" sldId="346"/>
            <ac:spMk id="8" creationId="{9816AD7F-E8F4-4548-941B-7EF927160193}"/>
          </ac:spMkLst>
        </pc:spChg>
        <pc:spChg chg="add mod">
          <ac:chgData name="奕 陳" userId="e77c38457a178476" providerId="LiveId" clId="{8EEE8E87-7CF3-40A3-B712-F0206E97A003}" dt="2023-11-30T17:01:50.961" v="1672" actId="2711"/>
          <ac:spMkLst>
            <pc:docMk/>
            <pc:sldMk cId="289485610" sldId="346"/>
            <ac:spMk id="12" creationId="{BE7FDC7C-66A5-4DBB-A267-276195B6A7F5}"/>
          </ac:spMkLst>
        </pc:spChg>
        <pc:spChg chg="add mod">
          <ac:chgData name="奕 陳" userId="e77c38457a178476" providerId="LiveId" clId="{8EEE8E87-7CF3-40A3-B712-F0206E97A003}" dt="2023-12-01T13:51:03.779" v="3245" actId="1076"/>
          <ac:spMkLst>
            <pc:docMk/>
            <pc:sldMk cId="289485610" sldId="346"/>
            <ac:spMk id="13" creationId="{3B812143-A860-4930-9D97-A671497FA2B5}"/>
          </ac:spMkLst>
        </pc:spChg>
        <pc:spChg chg="add mod">
          <ac:chgData name="奕 陳" userId="e77c38457a178476" providerId="LiveId" clId="{8EEE8E87-7CF3-40A3-B712-F0206E97A003}" dt="2023-11-30T17:01:50.961" v="1672" actId="2711"/>
          <ac:spMkLst>
            <pc:docMk/>
            <pc:sldMk cId="289485610" sldId="346"/>
            <ac:spMk id="14" creationId="{BAFF3A2D-2A5E-47FC-95E8-E9EB08A6FB1E}"/>
          </ac:spMkLst>
        </pc:spChg>
        <pc:spChg chg="add mod">
          <ac:chgData name="奕 陳" userId="e77c38457a178476" providerId="LiveId" clId="{8EEE8E87-7CF3-40A3-B712-F0206E97A003}" dt="2023-11-30T17:01:55.918" v="1673" actId="14100"/>
          <ac:spMkLst>
            <pc:docMk/>
            <pc:sldMk cId="289485610" sldId="346"/>
            <ac:spMk id="15" creationId="{B1353657-98E5-416E-9CD2-F7A017BA696F}"/>
          </ac:spMkLst>
        </pc:spChg>
        <pc:spChg chg="add mod">
          <ac:chgData name="奕 陳" userId="e77c38457a178476" providerId="LiveId" clId="{8EEE8E87-7CF3-40A3-B712-F0206E97A003}" dt="2023-11-30T17:01:50.961" v="1672" actId="2711"/>
          <ac:spMkLst>
            <pc:docMk/>
            <pc:sldMk cId="289485610" sldId="346"/>
            <ac:spMk id="16" creationId="{44018E27-9231-4EB7-AC2F-44DE767E8490}"/>
          </ac:spMkLst>
        </pc:spChg>
        <pc:spChg chg="add del mod">
          <ac:chgData name="奕 陳" userId="e77c38457a178476" providerId="LiveId" clId="{8EEE8E87-7CF3-40A3-B712-F0206E97A003}" dt="2023-11-30T16:59:25.959" v="1629" actId="478"/>
          <ac:spMkLst>
            <pc:docMk/>
            <pc:sldMk cId="289485610" sldId="346"/>
            <ac:spMk id="17" creationId="{2074722F-EDEA-4025-B4AD-83331C03995D}"/>
          </ac:spMkLst>
        </pc:spChg>
        <pc:spChg chg="add mod">
          <ac:chgData name="奕 陳" userId="e77c38457a178476" providerId="LiveId" clId="{8EEE8E87-7CF3-40A3-B712-F0206E97A003}" dt="2023-11-30T16:59:46.479" v="1636" actId="1076"/>
          <ac:spMkLst>
            <pc:docMk/>
            <pc:sldMk cId="289485610" sldId="346"/>
            <ac:spMk id="18" creationId="{80D34FBF-C96B-4B09-B51E-091AEDAD096B}"/>
          </ac:spMkLst>
        </pc:spChg>
        <pc:spChg chg="add del mod">
          <ac:chgData name="奕 陳" userId="e77c38457a178476" providerId="LiveId" clId="{8EEE8E87-7CF3-40A3-B712-F0206E97A003}" dt="2023-11-30T16:55:49.637" v="1528"/>
          <ac:spMkLst>
            <pc:docMk/>
            <pc:sldMk cId="289485610" sldId="346"/>
            <ac:spMk id="20" creationId="{3D5E3D46-0CFF-43F2-8AF5-B532B34516DC}"/>
          </ac:spMkLst>
        </pc:spChg>
        <pc:spChg chg="add mod">
          <ac:chgData name="奕 陳" userId="e77c38457a178476" providerId="LiveId" clId="{8EEE8E87-7CF3-40A3-B712-F0206E97A003}" dt="2023-11-30T17:00:10.315" v="1645" actId="1076"/>
          <ac:spMkLst>
            <pc:docMk/>
            <pc:sldMk cId="289485610" sldId="346"/>
            <ac:spMk id="21" creationId="{C85F4449-0071-49C6-A08C-3E17BC67D33E}"/>
          </ac:spMkLst>
        </pc:spChg>
        <pc:spChg chg="add mod">
          <ac:chgData name="奕 陳" userId="e77c38457a178476" providerId="LiveId" clId="{8EEE8E87-7CF3-40A3-B712-F0206E97A003}" dt="2023-12-01T17:45:36.190" v="3348" actId="1076"/>
          <ac:spMkLst>
            <pc:docMk/>
            <pc:sldMk cId="289485610" sldId="346"/>
            <ac:spMk id="22" creationId="{6B25BFEF-082C-4D28-A261-1AC901BE81DE}"/>
          </ac:spMkLst>
        </pc:spChg>
        <pc:spChg chg="add mod">
          <ac:chgData name="奕 陳" userId="e77c38457a178476" providerId="LiveId" clId="{8EEE8E87-7CF3-40A3-B712-F0206E97A003}" dt="2023-11-30T17:01:34.262" v="1669" actId="207"/>
          <ac:spMkLst>
            <pc:docMk/>
            <pc:sldMk cId="289485610" sldId="346"/>
            <ac:spMk id="24" creationId="{B394877E-1961-4043-92B7-FCEAC63B5B99}"/>
          </ac:spMkLst>
        </pc:spChg>
        <pc:spChg chg="add mod">
          <ac:chgData name="奕 陳" userId="e77c38457a178476" providerId="LiveId" clId="{8EEE8E87-7CF3-40A3-B712-F0206E97A003}" dt="2023-12-01T17:45:30.738" v="3345" actId="1076"/>
          <ac:spMkLst>
            <pc:docMk/>
            <pc:sldMk cId="289485610" sldId="346"/>
            <ac:spMk id="25" creationId="{F74BACC6-B4FF-4E4C-BAD2-004DA46AB9B3}"/>
          </ac:spMkLst>
        </pc:spChg>
        <pc:spChg chg="add mod">
          <ac:chgData name="奕 陳" userId="e77c38457a178476" providerId="LiveId" clId="{8EEE8E87-7CF3-40A3-B712-F0206E97A003}" dt="2023-12-01T17:44:43.042" v="3338"/>
          <ac:spMkLst>
            <pc:docMk/>
            <pc:sldMk cId="289485610" sldId="346"/>
            <ac:spMk id="26" creationId="{03C65FE3-73DF-4072-AA78-C8D7D90886BE}"/>
          </ac:spMkLst>
        </pc:spChg>
        <pc:spChg chg="add mod">
          <ac:chgData name="奕 陳" userId="e77c38457a178476" providerId="LiveId" clId="{8EEE8E87-7CF3-40A3-B712-F0206E97A003}" dt="2023-12-01T17:45:39.317" v="3349" actId="1076"/>
          <ac:spMkLst>
            <pc:docMk/>
            <pc:sldMk cId="289485610" sldId="346"/>
            <ac:spMk id="27" creationId="{D06D6E59-A02E-438C-8E99-EAEDB6121A33}"/>
          </ac:spMkLst>
        </pc:spChg>
        <pc:spChg chg="add mod">
          <ac:chgData name="奕 陳" userId="e77c38457a178476" providerId="LiveId" clId="{8EEE8E87-7CF3-40A3-B712-F0206E97A003}" dt="2023-12-01T17:45:22.506" v="3342" actId="1076"/>
          <ac:spMkLst>
            <pc:docMk/>
            <pc:sldMk cId="289485610" sldId="346"/>
            <ac:spMk id="28" creationId="{D5C81560-1F52-42BE-B49E-3292AE77D10F}"/>
          </ac:spMkLst>
        </pc:spChg>
        <pc:spChg chg="add mod">
          <ac:chgData name="奕 陳" userId="e77c38457a178476" providerId="LiveId" clId="{8EEE8E87-7CF3-40A3-B712-F0206E97A003}" dt="2023-12-01T13:51:16.191" v="3247" actId="1076"/>
          <ac:spMkLst>
            <pc:docMk/>
            <pc:sldMk cId="289485610" sldId="346"/>
            <ac:spMk id="29" creationId="{C5A16A79-6E4B-4235-9E6F-B72E62BC2C4C}"/>
          </ac:spMkLst>
        </pc:spChg>
        <pc:spChg chg="add mod">
          <ac:chgData name="奕 陳" userId="e77c38457a178476" providerId="LiveId" clId="{8EEE8E87-7CF3-40A3-B712-F0206E97A003}" dt="2023-11-30T17:01:03.134" v="1666" actId="14100"/>
          <ac:spMkLst>
            <pc:docMk/>
            <pc:sldMk cId="289485610" sldId="346"/>
            <ac:spMk id="30" creationId="{619448A9-7B45-4A92-8956-A7DA259C569E}"/>
          </ac:spMkLst>
        </pc:spChg>
        <pc:spChg chg="add mod">
          <ac:chgData name="奕 陳" userId="e77c38457a178476" providerId="LiveId" clId="{8EEE8E87-7CF3-40A3-B712-F0206E97A003}" dt="2023-11-30T17:01:34.262" v="1669" actId="207"/>
          <ac:spMkLst>
            <pc:docMk/>
            <pc:sldMk cId="289485610" sldId="346"/>
            <ac:spMk id="32" creationId="{B7A758AD-7074-4749-BB26-A7B7367DE04F}"/>
          </ac:spMkLst>
        </pc:spChg>
        <pc:spChg chg="add mod">
          <ac:chgData name="奕 陳" userId="e77c38457a178476" providerId="LiveId" clId="{8EEE8E87-7CF3-40A3-B712-F0206E97A003}" dt="2023-11-30T17:01:03.134" v="1666" actId="14100"/>
          <ac:spMkLst>
            <pc:docMk/>
            <pc:sldMk cId="289485610" sldId="346"/>
            <ac:spMk id="33" creationId="{D56EEF5D-4C1F-4A16-9BC6-2693390AE61E}"/>
          </ac:spMkLst>
        </pc:spChg>
        <pc:spChg chg="add del mod">
          <ac:chgData name="奕 陳" userId="e77c38457a178476" providerId="LiveId" clId="{8EEE8E87-7CF3-40A3-B712-F0206E97A003}" dt="2023-12-01T13:17:31.805" v="2943" actId="21"/>
          <ac:spMkLst>
            <pc:docMk/>
            <pc:sldMk cId="289485610" sldId="346"/>
            <ac:spMk id="35" creationId="{53BFAF52-4EBF-4ECD-9F1E-72E66063F42A}"/>
          </ac:spMkLst>
        </pc:spChg>
        <pc:picChg chg="add mod">
          <ac:chgData name="奕 陳" userId="e77c38457a178476" providerId="LiveId" clId="{8EEE8E87-7CF3-40A3-B712-F0206E97A003}" dt="2023-11-30T17:01:59.246" v="1674" actId="1076"/>
          <ac:picMkLst>
            <pc:docMk/>
            <pc:sldMk cId="289485610" sldId="346"/>
            <ac:picMk id="4" creationId="{4C123C88-5F39-41A5-8F91-DB457450B211}"/>
          </ac:picMkLst>
        </pc:picChg>
      </pc:sldChg>
      <pc:sldChg chg="addSp delSp modSp add mod">
        <pc:chgData name="奕 陳" userId="e77c38457a178476" providerId="LiveId" clId="{8EEE8E87-7CF3-40A3-B712-F0206E97A003}" dt="2023-12-01T16:37:57.693" v="3325"/>
        <pc:sldMkLst>
          <pc:docMk/>
          <pc:sldMk cId="4280849518" sldId="347"/>
        </pc:sldMkLst>
        <pc:spChg chg="add del mod">
          <ac:chgData name="奕 陳" userId="e77c38457a178476" providerId="LiveId" clId="{8EEE8E87-7CF3-40A3-B712-F0206E97A003}" dt="2023-11-30T17:03:29.145" v="1723" actId="478"/>
          <ac:spMkLst>
            <pc:docMk/>
            <pc:sldMk cId="4280849518" sldId="347"/>
            <ac:spMk id="3" creationId="{ACD82922-2EB5-4300-884B-8819A00CD4B7}"/>
          </ac:spMkLst>
        </pc:spChg>
        <pc:spChg chg="add mod">
          <ac:chgData name="奕 陳" userId="e77c38457a178476" providerId="LiveId" clId="{8EEE8E87-7CF3-40A3-B712-F0206E97A003}" dt="2023-11-30T17:17:16.067" v="2067" actId="2711"/>
          <ac:spMkLst>
            <pc:docMk/>
            <pc:sldMk cId="4280849518" sldId="347"/>
            <ac:spMk id="5" creationId="{50962C10-7E44-474B-9020-79AD75A6E324}"/>
          </ac:spMkLst>
        </pc:spChg>
        <pc:spChg chg="add mod">
          <ac:chgData name="奕 陳" userId="e77c38457a178476" providerId="LiveId" clId="{8EEE8E87-7CF3-40A3-B712-F0206E97A003}" dt="2023-11-30T17:14:36.776" v="1992" actId="1076"/>
          <ac:spMkLst>
            <pc:docMk/>
            <pc:sldMk cId="4280849518" sldId="347"/>
            <ac:spMk id="6" creationId="{54FB1793-A4B6-4C6D-8CC0-1658345299AA}"/>
          </ac:spMkLst>
        </pc:spChg>
        <pc:spChg chg="del">
          <ac:chgData name="奕 陳" userId="e77c38457a178476" providerId="LiveId" clId="{8EEE8E87-7CF3-40A3-B712-F0206E97A003}" dt="2023-11-30T16:46:50.772" v="1283" actId="478"/>
          <ac:spMkLst>
            <pc:docMk/>
            <pc:sldMk cId="4280849518" sldId="347"/>
            <ac:spMk id="7" creationId="{C8F7045A-00B6-4C71-9040-9D7A9C93E9EA}"/>
          </ac:spMkLst>
        </pc:spChg>
        <pc:spChg chg="add del mod">
          <ac:chgData name="奕 陳" userId="e77c38457a178476" providerId="LiveId" clId="{8EEE8E87-7CF3-40A3-B712-F0206E97A003}" dt="2023-11-30T17:14:30.822" v="1991" actId="478"/>
          <ac:spMkLst>
            <pc:docMk/>
            <pc:sldMk cId="4280849518" sldId="347"/>
            <ac:spMk id="8" creationId="{E452D4FC-88AC-485D-966A-389D149F607F}"/>
          </ac:spMkLst>
        </pc:spChg>
        <pc:spChg chg="add del mod">
          <ac:chgData name="奕 陳" userId="e77c38457a178476" providerId="LiveId" clId="{8EEE8E87-7CF3-40A3-B712-F0206E97A003}" dt="2023-11-30T17:05:06.043" v="1757"/>
          <ac:spMkLst>
            <pc:docMk/>
            <pc:sldMk cId="4280849518" sldId="347"/>
            <ac:spMk id="12" creationId="{49288DA3-5F74-4472-B09A-84269CBA1CA5}"/>
          </ac:spMkLst>
        </pc:spChg>
        <pc:spChg chg="add mod">
          <ac:chgData name="奕 陳" userId="e77c38457a178476" providerId="LiveId" clId="{8EEE8E87-7CF3-40A3-B712-F0206E97A003}" dt="2023-11-30T17:17:23.858" v="2068" actId="207"/>
          <ac:spMkLst>
            <pc:docMk/>
            <pc:sldMk cId="4280849518" sldId="347"/>
            <ac:spMk id="16" creationId="{97F5FC5B-6E1F-4EED-9132-20CB57D4B66B}"/>
          </ac:spMkLst>
        </pc:spChg>
        <pc:spChg chg="add mod">
          <ac:chgData name="奕 陳" userId="e77c38457a178476" providerId="LiveId" clId="{8EEE8E87-7CF3-40A3-B712-F0206E97A003}" dt="2023-11-30T17:17:29.063" v="2069" actId="207"/>
          <ac:spMkLst>
            <pc:docMk/>
            <pc:sldMk cId="4280849518" sldId="347"/>
            <ac:spMk id="18" creationId="{6BF4811F-DCEC-444B-8D4F-A5E9674D6B58}"/>
          </ac:spMkLst>
        </pc:spChg>
        <pc:spChg chg="add mod">
          <ac:chgData name="奕 陳" userId="e77c38457a178476" providerId="LiveId" clId="{8EEE8E87-7CF3-40A3-B712-F0206E97A003}" dt="2023-11-30T17:17:16.067" v="2067" actId="2711"/>
          <ac:spMkLst>
            <pc:docMk/>
            <pc:sldMk cId="4280849518" sldId="347"/>
            <ac:spMk id="19" creationId="{93E21DF0-2445-4D84-9A2D-8C741527B133}"/>
          </ac:spMkLst>
        </pc:spChg>
        <pc:spChg chg="add del mod">
          <ac:chgData name="奕 陳" userId="e77c38457a178476" providerId="LiveId" clId="{8EEE8E87-7CF3-40A3-B712-F0206E97A003}" dt="2023-11-30T17:13:53.403" v="1975" actId="478"/>
          <ac:spMkLst>
            <pc:docMk/>
            <pc:sldMk cId="4280849518" sldId="347"/>
            <ac:spMk id="20" creationId="{9E339601-18A0-4EFC-A056-DF57DAB1F668}"/>
          </ac:spMkLst>
        </pc:spChg>
        <pc:spChg chg="add mod">
          <ac:chgData name="奕 陳" userId="e77c38457a178476" providerId="LiveId" clId="{8EEE8E87-7CF3-40A3-B712-F0206E97A003}" dt="2023-11-30T17:17:23.858" v="2068" actId="207"/>
          <ac:spMkLst>
            <pc:docMk/>
            <pc:sldMk cId="4280849518" sldId="347"/>
            <ac:spMk id="21" creationId="{7B428A40-FEAC-4167-A2FB-456E12CB9AE6}"/>
          </ac:spMkLst>
        </pc:spChg>
        <pc:spChg chg="add mod">
          <ac:chgData name="奕 陳" userId="e77c38457a178476" providerId="LiveId" clId="{8EEE8E87-7CF3-40A3-B712-F0206E97A003}" dt="2023-11-30T17:17:23.858" v="2068" actId="207"/>
          <ac:spMkLst>
            <pc:docMk/>
            <pc:sldMk cId="4280849518" sldId="347"/>
            <ac:spMk id="23" creationId="{F7508F50-61A9-4359-A9B4-012EAF049953}"/>
          </ac:spMkLst>
        </pc:spChg>
        <pc:spChg chg="add mod">
          <ac:chgData name="奕 陳" userId="e77c38457a178476" providerId="LiveId" clId="{8EEE8E87-7CF3-40A3-B712-F0206E97A003}" dt="2023-11-30T17:17:16.067" v="2067" actId="2711"/>
          <ac:spMkLst>
            <pc:docMk/>
            <pc:sldMk cId="4280849518" sldId="347"/>
            <ac:spMk id="26" creationId="{7EAEAB12-6995-4169-97C3-15742BBB1B92}"/>
          </ac:spMkLst>
        </pc:spChg>
        <pc:spChg chg="add del mod">
          <ac:chgData name="奕 陳" userId="e77c38457a178476" providerId="LiveId" clId="{8EEE8E87-7CF3-40A3-B712-F0206E97A003}" dt="2023-11-30T17:14:21.855" v="1987" actId="478"/>
          <ac:spMkLst>
            <pc:docMk/>
            <pc:sldMk cId="4280849518" sldId="347"/>
            <ac:spMk id="27" creationId="{883DC4F5-117C-47D6-BD65-19BA76AD2D00}"/>
          </ac:spMkLst>
        </pc:spChg>
        <pc:spChg chg="add del mod">
          <ac:chgData name="奕 陳" userId="e77c38457a178476" providerId="LiveId" clId="{8EEE8E87-7CF3-40A3-B712-F0206E97A003}" dt="2023-11-30T17:13:11.935" v="1963" actId="478"/>
          <ac:spMkLst>
            <pc:docMk/>
            <pc:sldMk cId="4280849518" sldId="347"/>
            <ac:spMk id="28" creationId="{7F581A48-A7DF-4A5E-94DF-41E9FC084936}"/>
          </ac:spMkLst>
        </pc:spChg>
        <pc:spChg chg="add mod">
          <ac:chgData name="奕 陳" userId="e77c38457a178476" providerId="LiveId" clId="{8EEE8E87-7CF3-40A3-B712-F0206E97A003}" dt="2023-11-30T17:14:36.776" v="1992" actId="1076"/>
          <ac:spMkLst>
            <pc:docMk/>
            <pc:sldMk cId="4280849518" sldId="347"/>
            <ac:spMk id="29" creationId="{13BC40EB-07ED-4FB4-8FC7-572CA364E86C}"/>
          </ac:spMkLst>
        </pc:spChg>
        <pc:spChg chg="add mod">
          <ac:chgData name="奕 陳" userId="e77c38457a178476" providerId="LiveId" clId="{8EEE8E87-7CF3-40A3-B712-F0206E97A003}" dt="2023-11-30T17:14:36.776" v="1992" actId="1076"/>
          <ac:spMkLst>
            <pc:docMk/>
            <pc:sldMk cId="4280849518" sldId="347"/>
            <ac:spMk id="30" creationId="{E4762DF9-FB3F-4A39-8F58-F8CCE723A486}"/>
          </ac:spMkLst>
        </pc:spChg>
        <pc:spChg chg="add del mod">
          <ac:chgData name="奕 陳" userId="e77c38457a178476" providerId="LiveId" clId="{8EEE8E87-7CF3-40A3-B712-F0206E97A003}" dt="2023-11-30T17:14:46.826" v="1997" actId="478"/>
          <ac:spMkLst>
            <pc:docMk/>
            <pc:sldMk cId="4280849518" sldId="347"/>
            <ac:spMk id="31" creationId="{405BCC1E-302C-4D74-88C1-0EF2870C5D37}"/>
          </ac:spMkLst>
        </pc:spChg>
        <pc:spChg chg="add del mod">
          <ac:chgData name="奕 陳" userId="e77c38457a178476" providerId="LiveId" clId="{8EEE8E87-7CF3-40A3-B712-F0206E97A003}" dt="2023-11-30T17:14:58.837" v="2000" actId="478"/>
          <ac:spMkLst>
            <pc:docMk/>
            <pc:sldMk cId="4280849518" sldId="347"/>
            <ac:spMk id="32" creationId="{035DDCAA-5291-4D47-8E94-CF2F940521B4}"/>
          </ac:spMkLst>
        </pc:spChg>
        <pc:spChg chg="add mod">
          <ac:chgData name="奕 陳" userId="e77c38457a178476" providerId="LiveId" clId="{8EEE8E87-7CF3-40A3-B712-F0206E97A003}" dt="2023-11-30T17:17:16.067" v="2067" actId="2711"/>
          <ac:spMkLst>
            <pc:docMk/>
            <pc:sldMk cId="4280849518" sldId="347"/>
            <ac:spMk id="33" creationId="{A3F2AA44-AC13-457C-8D9E-69B84FE3EC60}"/>
          </ac:spMkLst>
        </pc:spChg>
        <pc:spChg chg="add mod">
          <ac:chgData name="奕 陳" userId="e77c38457a178476" providerId="LiveId" clId="{8EEE8E87-7CF3-40A3-B712-F0206E97A003}" dt="2023-11-30T17:16:38.698" v="2056" actId="1076"/>
          <ac:spMkLst>
            <pc:docMk/>
            <pc:sldMk cId="4280849518" sldId="347"/>
            <ac:spMk id="34" creationId="{E05495C7-FC13-4FBC-AD84-780F25A87934}"/>
          </ac:spMkLst>
        </pc:spChg>
        <pc:spChg chg="add mod">
          <ac:chgData name="奕 陳" userId="e77c38457a178476" providerId="LiveId" clId="{8EEE8E87-7CF3-40A3-B712-F0206E97A003}" dt="2023-12-01T16:37:52.589" v="3306" actId="1076"/>
          <ac:spMkLst>
            <pc:docMk/>
            <pc:sldMk cId="4280849518" sldId="347"/>
            <ac:spMk id="36" creationId="{019CB334-6DEF-4E4B-864D-6327B11F6576}"/>
          </ac:spMkLst>
        </pc:spChg>
        <pc:spChg chg="add mod">
          <ac:chgData name="奕 陳" userId="e77c38457a178476" providerId="LiveId" clId="{8EEE8E87-7CF3-40A3-B712-F0206E97A003}" dt="2023-11-30T17:17:16.067" v="2067" actId="2711"/>
          <ac:spMkLst>
            <pc:docMk/>
            <pc:sldMk cId="4280849518" sldId="347"/>
            <ac:spMk id="37" creationId="{5DD354BB-CE3B-4F90-9889-3099B8A5BDE7}"/>
          </ac:spMkLst>
        </pc:spChg>
        <pc:spChg chg="add mod">
          <ac:chgData name="奕 陳" userId="e77c38457a178476" providerId="LiveId" clId="{8EEE8E87-7CF3-40A3-B712-F0206E97A003}" dt="2023-11-30T17:16:56.645" v="2064" actId="1076"/>
          <ac:spMkLst>
            <pc:docMk/>
            <pc:sldMk cId="4280849518" sldId="347"/>
            <ac:spMk id="38" creationId="{6C7EF6A9-6DC1-44B8-86D2-C39BB14C8812}"/>
          </ac:spMkLst>
        </pc:spChg>
        <pc:spChg chg="add mod">
          <ac:chgData name="奕 陳" userId="e77c38457a178476" providerId="LiveId" clId="{8EEE8E87-7CF3-40A3-B712-F0206E97A003}" dt="2023-12-01T16:37:57.693" v="3325"/>
          <ac:spMkLst>
            <pc:docMk/>
            <pc:sldMk cId="4280849518" sldId="347"/>
            <ac:spMk id="39" creationId="{133AA2A0-226D-4410-B55E-9FFFA23EB85E}"/>
          </ac:spMkLst>
        </pc:spChg>
        <pc:picChg chg="add del mod">
          <ac:chgData name="奕 陳" userId="e77c38457a178476" providerId="LiveId" clId="{8EEE8E87-7CF3-40A3-B712-F0206E97A003}" dt="2023-11-30T17:09:56.399" v="1936" actId="478"/>
          <ac:picMkLst>
            <pc:docMk/>
            <pc:sldMk cId="4280849518" sldId="347"/>
            <ac:picMk id="9" creationId="{53C9EB4F-6A89-4C30-A164-CE12A21FEB6A}"/>
          </ac:picMkLst>
        </pc:picChg>
        <pc:picChg chg="add mod">
          <ac:chgData name="奕 陳" userId="e77c38457a178476" providerId="LiveId" clId="{8EEE8E87-7CF3-40A3-B712-F0206E97A003}" dt="2023-12-01T16:37:48.075" v="3300" actId="1076"/>
          <ac:picMkLst>
            <pc:docMk/>
            <pc:sldMk cId="4280849518" sldId="347"/>
            <ac:picMk id="17" creationId="{BC018C42-BBA7-43F7-9368-19DBA88A499B}"/>
          </ac:picMkLst>
        </pc:picChg>
      </pc:sldChg>
      <pc:sldChg chg="addSp delSp modSp add mod">
        <pc:chgData name="奕 陳" userId="e77c38457a178476" providerId="LiveId" clId="{8EEE8E87-7CF3-40A3-B712-F0206E97A003}" dt="2023-11-30T17:29:22.756" v="2329" actId="207"/>
        <pc:sldMkLst>
          <pc:docMk/>
          <pc:sldMk cId="1292245058" sldId="348"/>
        </pc:sldMkLst>
        <pc:spChg chg="add del mod">
          <ac:chgData name="奕 陳" userId="e77c38457a178476" providerId="LiveId" clId="{8EEE8E87-7CF3-40A3-B712-F0206E97A003}" dt="2023-11-30T17:27:40.963" v="2208" actId="478"/>
          <ac:spMkLst>
            <pc:docMk/>
            <pc:sldMk cId="1292245058" sldId="348"/>
            <ac:spMk id="4" creationId="{F21FDD0B-C64D-4F43-BEA6-540C1C00D4B7}"/>
          </ac:spMkLst>
        </pc:spChg>
        <pc:spChg chg="add del mod">
          <ac:chgData name="奕 陳" userId="e77c38457a178476" providerId="LiveId" clId="{8EEE8E87-7CF3-40A3-B712-F0206E97A003}" dt="2023-11-30T17:28:26.493" v="2217" actId="478"/>
          <ac:spMkLst>
            <pc:docMk/>
            <pc:sldMk cId="1292245058" sldId="348"/>
            <ac:spMk id="5" creationId="{3A6EE9FE-5545-44AA-A8A8-9DC1DF8C510B}"/>
          </ac:spMkLst>
        </pc:spChg>
        <pc:spChg chg="del mod">
          <ac:chgData name="奕 陳" userId="e77c38457a178476" providerId="LiveId" clId="{8EEE8E87-7CF3-40A3-B712-F0206E97A003}" dt="2023-11-30T17:26:41.630" v="2205" actId="478"/>
          <ac:spMkLst>
            <pc:docMk/>
            <pc:sldMk cId="1292245058" sldId="348"/>
            <ac:spMk id="8" creationId="{E452D4FC-88AC-485D-966A-389D149F607F}"/>
          </ac:spMkLst>
        </pc:spChg>
        <pc:spChg chg="add mod">
          <ac:chgData name="奕 陳" userId="e77c38457a178476" providerId="LiveId" clId="{8EEE8E87-7CF3-40A3-B712-F0206E97A003}" dt="2023-11-30T17:26:02.431" v="2203" actId="1076"/>
          <ac:spMkLst>
            <pc:docMk/>
            <pc:sldMk cId="1292245058" sldId="348"/>
            <ac:spMk id="9" creationId="{D2E8BD21-C488-4AC9-8384-7D735105E71E}"/>
          </ac:spMkLst>
        </pc:spChg>
        <pc:spChg chg="add mod">
          <ac:chgData name="奕 陳" userId="e77c38457a178476" providerId="LiveId" clId="{8EEE8E87-7CF3-40A3-B712-F0206E97A003}" dt="2023-11-30T17:26:02.431" v="2203" actId="1076"/>
          <ac:spMkLst>
            <pc:docMk/>
            <pc:sldMk cId="1292245058" sldId="348"/>
            <ac:spMk id="11" creationId="{A516C9DF-8EFF-4733-A91C-5B28605DECEB}"/>
          </ac:spMkLst>
        </pc:spChg>
        <pc:spChg chg="add mod">
          <ac:chgData name="奕 陳" userId="e77c38457a178476" providerId="LiveId" clId="{8EEE8E87-7CF3-40A3-B712-F0206E97A003}" dt="2023-11-30T17:26:02.431" v="2203" actId="1076"/>
          <ac:spMkLst>
            <pc:docMk/>
            <pc:sldMk cId="1292245058" sldId="348"/>
            <ac:spMk id="12" creationId="{9B725D65-DACC-45DB-A8A8-48E3659BBDDD}"/>
          </ac:spMkLst>
        </pc:spChg>
        <pc:spChg chg="add mod">
          <ac:chgData name="奕 陳" userId="e77c38457a178476" providerId="LiveId" clId="{8EEE8E87-7CF3-40A3-B712-F0206E97A003}" dt="2023-11-30T17:26:02.431" v="2203" actId="1076"/>
          <ac:spMkLst>
            <pc:docMk/>
            <pc:sldMk cId="1292245058" sldId="348"/>
            <ac:spMk id="13" creationId="{521CF497-C2DB-472B-901D-377DFBEF9D4D}"/>
          </ac:spMkLst>
        </pc:spChg>
        <pc:spChg chg="add mod">
          <ac:chgData name="奕 陳" userId="e77c38457a178476" providerId="LiveId" clId="{8EEE8E87-7CF3-40A3-B712-F0206E97A003}" dt="2023-11-30T17:26:02.431" v="2203" actId="1076"/>
          <ac:spMkLst>
            <pc:docMk/>
            <pc:sldMk cId="1292245058" sldId="348"/>
            <ac:spMk id="14" creationId="{A4EB460E-EE2A-4A0C-8418-2C81C2F253F9}"/>
          </ac:spMkLst>
        </pc:spChg>
        <pc:spChg chg="add mod">
          <ac:chgData name="奕 陳" userId="e77c38457a178476" providerId="LiveId" clId="{8EEE8E87-7CF3-40A3-B712-F0206E97A003}" dt="2023-11-30T17:26:02.431" v="2203" actId="1076"/>
          <ac:spMkLst>
            <pc:docMk/>
            <pc:sldMk cId="1292245058" sldId="348"/>
            <ac:spMk id="15" creationId="{D18362A6-F113-42ED-8889-66DEE61FC5CC}"/>
          </ac:spMkLst>
        </pc:spChg>
        <pc:spChg chg="add mod">
          <ac:chgData name="奕 陳" userId="e77c38457a178476" providerId="LiveId" clId="{8EEE8E87-7CF3-40A3-B712-F0206E97A003}" dt="2023-11-30T17:26:02.431" v="2203" actId="1076"/>
          <ac:spMkLst>
            <pc:docMk/>
            <pc:sldMk cId="1292245058" sldId="348"/>
            <ac:spMk id="16" creationId="{C354AAD7-AD58-4954-BB3D-65A2621F4BDF}"/>
          </ac:spMkLst>
        </pc:spChg>
        <pc:spChg chg="add mod">
          <ac:chgData name="奕 陳" userId="e77c38457a178476" providerId="LiveId" clId="{8EEE8E87-7CF3-40A3-B712-F0206E97A003}" dt="2023-11-30T17:26:02.431" v="2203" actId="1076"/>
          <ac:spMkLst>
            <pc:docMk/>
            <pc:sldMk cId="1292245058" sldId="348"/>
            <ac:spMk id="17" creationId="{FB4FEDE3-2886-4A39-8FF6-6AEE0875026B}"/>
          </ac:spMkLst>
        </pc:spChg>
        <pc:spChg chg="add mod">
          <ac:chgData name="奕 陳" userId="e77c38457a178476" providerId="LiveId" clId="{8EEE8E87-7CF3-40A3-B712-F0206E97A003}" dt="2023-11-30T17:26:02.431" v="2203" actId="1076"/>
          <ac:spMkLst>
            <pc:docMk/>
            <pc:sldMk cId="1292245058" sldId="348"/>
            <ac:spMk id="18" creationId="{82746ED2-6E77-40ED-B9AF-78127DEC9245}"/>
          </ac:spMkLst>
        </pc:spChg>
        <pc:spChg chg="add mod">
          <ac:chgData name="奕 陳" userId="e77c38457a178476" providerId="LiveId" clId="{8EEE8E87-7CF3-40A3-B712-F0206E97A003}" dt="2023-11-30T17:29:22.756" v="2329" actId="207"/>
          <ac:spMkLst>
            <pc:docMk/>
            <pc:sldMk cId="1292245058" sldId="348"/>
            <ac:spMk id="20" creationId="{78D61386-1CB6-42B5-ADFB-3B653753D3C9}"/>
          </ac:spMkLst>
        </pc:spChg>
        <pc:picChg chg="add mod">
          <ac:chgData name="奕 陳" userId="e77c38457a178476" providerId="LiveId" clId="{8EEE8E87-7CF3-40A3-B712-F0206E97A003}" dt="2023-11-30T17:25:55.560" v="2202" actId="1076"/>
          <ac:picMkLst>
            <pc:docMk/>
            <pc:sldMk cId="1292245058" sldId="348"/>
            <ac:picMk id="3" creationId="{64CAD84D-E763-4FD6-A348-282729608B17}"/>
          </ac:picMkLst>
        </pc:picChg>
      </pc:sldChg>
      <pc:sldChg chg="addSp delSp modSp add mod">
        <pc:chgData name="奕 陳" userId="e77c38457a178476" providerId="LiveId" clId="{8EEE8E87-7CF3-40A3-B712-F0206E97A003}" dt="2023-11-30T17:49:09.082" v="2612" actId="113"/>
        <pc:sldMkLst>
          <pc:docMk/>
          <pc:sldMk cId="2626055664" sldId="349"/>
        </pc:sldMkLst>
        <pc:spChg chg="add mod">
          <ac:chgData name="奕 陳" userId="e77c38457a178476" providerId="LiveId" clId="{8EEE8E87-7CF3-40A3-B712-F0206E97A003}" dt="2023-11-30T17:46:26.101" v="2440" actId="164"/>
          <ac:spMkLst>
            <pc:docMk/>
            <pc:sldMk cId="2626055664" sldId="349"/>
            <ac:spMk id="7" creationId="{514E599C-CF44-4F1A-BE6C-6C16BBDEB38D}"/>
          </ac:spMkLst>
        </pc:spChg>
        <pc:spChg chg="del mod">
          <ac:chgData name="奕 陳" userId="e77c38457a178476" providerId="LiveId" clId="{8EEE8E87-7CF3-40A3-B712-F0206E97A003}" dt="2023-11-30T17:46:17.016" v="2438" actId="478"/>
          <ac:spMkLst>
            <pc:docMk/>
            <pc:sldMk cId="2626055664" sldId="349"/>
            <ac:spMk id="8" creationId="{E452D4FC-88AC-485D-966A-389D149F607F}"/>
          </ac:spMkLst>
        </pc:spChg>
        <pc:spChg chg="add mod">
          <ac:chgData name="奕 陳" userId="e77c38457a178476" providerId="LiveId" clId="{8EEE8E87-7CF3-40A3-B712-F0206E97A003}" dt="2023-11-30T17:46:26.101" v="2440" actId="164"/>
          <ac:spMkLst>
            <pc:docMk/>
            <pc:sldMk cId="2626055664" sldId="349"/>
            <ac:spMk id="9" creationId="{7F61363A-310E-4B8A-8D61-5B56E661D1DA}"/>
          </ac:spMkLst>
        </pc:spChg>
        <pc:spChg chg="add mod">
          <ac:chgData name="奕 陳" userId="e77c38457a178476" providerId="LiveId" clId="{8EEE8E87-7CF3-40A3-B712-F0206E97A003}" dt="2023-11-30T17:46:26.101" v="2440" actId="164"/>
          <ac:spMkLst>
            <pc:docMk/>
            <pc:sldMk cId="2626055664" sldId="349"/>
            <ac:spMk id="11" creationId="{8F677380-4FE1-401A-AA4D-613403B63680}"/>
          </ac:spMkLst>
        </pc:spChg>
        <pc:spChg chg="add del mod">
          <ac:chgData name="奕 陳" userId="e77c38457a178476" providerId="LiveId" clId="{8EEE8E87-7CF3-40A3-B712-F0206E97A003}" dt="2023-11-30T17:41:48.615" v="2332" actId="478"/>
          <ac:spMkLst>
            <pc:docMk/>
            <pc:sldMk cId="2626055664" sldId="349"/>
            <ac:spMk id="12" creationId="{44D04367-D6BC-438E-8569-3D9D40CD4C1F}"/>
          </ac:spMkLst>
        </pc:spChg>
        <pc:spChg chg="add del mod">
          <ac:chgData name="奕 陳" userId="e77c38457a178476" providerId="LiveId" clId="{8EEE8E87-7CF3-40A3-B712-F0206E97A003}" dt="2023-11-30T17:41:48.615" v="2332" actId="478"/>
          <ac:spMkLst>
            <pc:docMk/>
            <pc:sldMk cId="2626055664" sldId="349"/>
            <ac:spMk id="13" creationId="{99DA644B-06C0-4600-98EC-05BB8E190305}"/>
          </ac:spMkLst>
        </pc:spChg>
        <pc:spChg chg="add mod">
          <ac:chgData name="奕 陳" userId="e77c38457a178476" providerId="LiveId" clId="{8EEE8E87-7CF3-40A3-B712-F0206E97A003}" dt="2023-11-30T17:46:26.101" v="2440" actId="164"/>
          <ac:spMkLst>
            <pc:docMk/>
            <pc:sldMk cId="2626055664" sldId="349"/>
            <ac:spMk id="14" creationId="{A2A62BE3-5969-4D96-905F-A9C876256B3C}"/>
          </ac:spMkLst>
        </pc:spChg>
        <pc:spChg chg="add del mod">
          <ac:chgData name="奕 陳" userId="e77c38457a178476" providerId="LiveId" clId="{8EEE8E87-7CF3-40A3-B712-F0206E97A003}" dt="2023-11-30T17:44:24.035" v="2417" actId="478"/>
          <ac:spMkLst>
            <pc:docMk/>
            <pc:sldMk cId="2626055664" sldId="349"/>
            <ac:spMk id="15" creationId="{3D8A13AD-4979-4C3B-82BE-73DC6CEE25FF}"/>
          </ac:spMkLst>
        </pc:spChg>
        <pc:spChg chg="add mod">
          <ac:chgData name="奕 陳" userId="e77c38457a178476" providerId="LiveId" clId="{8EEE8E87-7CF3-40A3-B712-F0206E97A003}" dt="2023-11-30T17:46:26.101" v="2440" actId="164"/>
          <ac:spMkLst>
            <pc:docMk/>
            <pc:sldMk cId="2626055664" sldId="349"/>
            <ac:spMk id="16" creationId="{C76DD8D5-B572-4DFA-BCBA-C7B08FBD0C59}"/>
          </ac:spMkLst>
        </pc:spChg>
        <pc:spChg chg="add del mod">
          <ac:chgData name="奕 陳" userId="e77c38457a178476" providerId="LiveId" clId="{8EEE8E87-7CF3-40A3-B712-F0206E97A003}" dt="2023-11-30T17:44:36.642" v="2420" actId="478"/>
          <ac:spMkLst>
            <pc:docMk/>
            <pc:sldMk cId="2626055664" sldId="349"/>
            <ac:spMk id="17" creationId="{2E5D50DD-59F2-4499-838A-6407B4E1DFF9}"/>
          </ac:spMkLst>
        </pc:spChg>
        <pc:spChg chg="add mod">
          <ac:chgData name="奕 陳" userId="e77c38457a178476" providerId="LiveId" clId="{8EEE8E87-7CF3-40A3-B712-F0206E97A003}" dt="2023-11-30T17:48:43.299" v="2600" actId="2711"/>
          <ac:spMkLst>
            <pc:docMk/>
            <pc:sldMk cId="2626055664" sldId="349"/>
            <ac:spMk id="18" creationId="{B74BD7CD-2CF8-4E5D-82AB-55F067DFBA9D}"/>
          </ac:spMkLst>
        </pc:spChg>
        <pc:spChg chg="add mod">
          <ac:chgData name="奕 陳" userId="e77c38457a178476" providerId="LiveId" clId="{8EEE8E87-7CF3-40A3-B712-F0206E97A003}" dt="2023-11-30T17:46:26.101" v="2440" actId="164"/>
          <ac:spMkLst>
            <pc:docMk/>
            <pc:sldMk cId="2626055664" sldId="349"/>
            <ac:spMk id="19" creationId="{9C3ED311-7395-4128-8618-85D1210404F4}"/>
          </ac:spMkLst>
        </pc:spChg>
        <pc:spChg chg="add mod">
          <ac:chgData name="奕 陳" userId="e77c38457a178476" providerId="LiveId" clId="{8EEE8E87-7CF3-40A3-B712-F0206E97A003}" dt="2023-11-30T17:46:26.101" v="2440" actId="164"/>
          <ac:spMkLst>
            <pc:docMk/>
            <pc:sldMk cId="2626055664" sldId="349"/>
            <ac:spMk id="20" creationId="{AD91A32C-D55E-4FE4-B420-28AE02D9F3A5}"/>
          </ac:spMkLst>
        </pc:spChg>
        <pc:spChg chg="add mod">
          <ac:chgData name="奕 陳" userId="e77c38457a178476" providerId="LiveId" clId="{8EEE8E87-7CF3-40A3-B712-F0206E97A003}" dt="2023-11-30T17:46:26.101" v="2440" actId="164"/>
          <ac:spMkLst>
            <pc:docMk/>
            <pc:sldMk cId="2626055664" sldId="349"/>
            <ac:spMk id="21" creationId="{87778EB4-CF23-429B-A10A-DDB4B2154921}"/>
          </ac:spMkLst>
        </pc:spChg>
        <pc:spChg chg="add mod">
          <ac:chgData name="奕 陳" userId="e77c38457a178476" providerId="LiveId" clId="{8EEE8E87-7CF3-40A3-B712-F0206E97A003}" dt="2023-11-30T17:46:26.101" v="2440" actId="164"/>
          <ac:spMkLst>
            <pc:docMk/>
            <pc:sldMk cId="2626055664" sldId="349"/>
            <ac:spMk id="22" creationId="{CCE6D98D-4A62-49A0-AE70-277DB8086354}"/>
          </ac:spMkLst>
        </pc:spChg>
        <pc:spChg chg="add del mod">
          <ac:chgData name="奕 陳" userId="e77c38457a178476" providerId="LiveId" clId="{8EEE8E87-7CF3-40A3-B712-F0206E97A003}" dt="2023-11-30T17:47:28.676" v="2456" actId="478"/>
          <ac:spMkLst>
            <pc:docMk/>
            <pc:sldMk cId="2626055664" sldId="349"/>
            <ac:spMk id="24" creationId="{EE4698BF-0124-41B5-B196-9CF48967AABC}"/>
          </ac:spMkLst>
        </pc:spChg>
        <pc:spChg chg="add del mod">
          <ac:chgData name="奕 陳" userId="e77c38457a178476" providerId="LiveId" clId="{8EEE8E87-7CF3-40A3-B712-F0206E97A003}" dt="2023-11-30T17:48:24.488" v="2595" actId="21"/>
          <ac:spMkLst>
            <pc:docMk/>
            <pc:sldMk cId="2626055664" sldId="349"/>
            <ac:spMk id="25" creationId="{B3E4B2B1-0E43-4D39-820A-E87350C58C59}"/>
          </ac:spMkLst>
        </pc:spChg>
        <pc:spChg chg="add mod">
          <ac:chgData name="奕 陳" userId="e77c38457a178476" providerId="LiveId" clId="{8EEE8E87-7CF3-40A3-B712-F0206E97A003}" dt="2023-11-30T17:49:09.082" v="2612" actId="113"/>
          <ac:spMkLst>
            <pc:docMk/>
            <pc:sldMk cId="2626055664" sldId="349"/>
            <ac:spMk id="26" creationId="{B6B3EDBF-4D7D-4C03-939D-94E71DED6EF3}"/>
          </ac:spMkLst>
        </pc:spChg>
        <pc:grpChg chg="add mod">
          <ac:chgData name="奕 陳" userId="e77c38457a178476" providerId="LiveId" clId="{8EEE8E87-7CF3-40A3-B712-F0206E97A003}" dt="2023-11-30T17:48:30.309" v="2596" actId="1076"/>
          <ac:grpSpMkLst>
            <pc:docMk/>
            <pc:sldMk cId="2626055664" sldId="349"/>
            <ac:grpSpMk id="3" creationId="{A68B04B0-0680-4CF5-82B4-34CE8E9257D7}"/>
          </ac:grpSpMkLst>
        </pc:grpChg>
      </pc:sldChg>
      <pc:sldChg chg="modSp add del mod">
        <pc:chgData name="奕 陳" userId="e77c38457a178476" providerId="LiveId" clId="{8EEE8E87-7CF3-40A3-B712-F0206E97A003}" dt="2023-12-01T13:30:01.976" v="3127" actId="47"/>
        <pc:sldMkLst>
          <pc:docMk/>
          <pc:sldMk cId="990743705" sldId="350"/>
        </pc:sldMkLst>
        <pc:spChg chg="mod">
          <ac:chgData name="奕 陳" userId="e77c38457a178476" providerId="LiveId" clId="{8EEE8E87-7CF3-40A3-B712-F0206E97A003}" dt="2023-12-01T08:02:47.179" v="2698" actId="20577"/>
          <ac:spMkLst>
            <pc:docMk/>
            <pc:sldMk cId="990743705" sldId="350"/>
            <ac:spMk id="8" creationId="{E452D4FC-88AC-485D-966A-389D149F607F}"/>
          </ac:spMkLst>
        </pc:spChg>
      </pc:sldChg>
      <pc:sldChg chg="addSp delSp modSp add mod ord">
        <pc:chgData name="奕 陳" userId="e77c38457a178476" providerId="LiveId" clId="{8EEE8E87-7CF3-40A3-B712-F0206E97A003}" dt="2023-12-05T05:05:37.521" v="3717" actId="20577"/>
        <pc:sldMkLst>
          <pc:docMk/>
          <pc:sldMk cId="4056756286" sldId="351"/>
        </pc:sldMkLst>
        <pc:spChg chg="del">
          <ac:chgData name="奕 陳" userId="e77c38457a178476" providerId="LiveId" clId="{8EEE8E87-7CF3-40A3-B712-F0206E97A003}" dt="2023-11-30T18:07:29.727" v="2687" actId="478"/>
          <ac:spMkLst>
            <pc:docMk/>
            <pc:sldMk cId="4056756286" sldId="351"/>
            <ac:spMk id="8" creationId="{E452D4FC-88AC-485D-966A-389D149F607F}"/>
          </ac:spMkLst>
        </pc:spChg>
        <pc:spChg chg="add mod">
          <ac:chgData name="奕 陳" userId="e77c38457a178476" providerId="LiveId" clId="{8EEE8E87-7CF3-40A3-B712-F0206E97A003}" dt="2023-12-01T13:29:55.940" v="3126" actId="2711"/>
          <ac:spMkLst>
            <pc:docMk/>
            <pc:sldMk cId="4056756286" sldId="351"/>
            <ac:spMk id="9" creationId="{BF5B32D8-F3B6-4480-BEFB-9787DA07CF0B}"/>
          </ac:spMkLst>
        </pc:spChg>
        <pc:spChg chg="add del mod">
          <ac:chgData name="奕 陳" userId="e77c38457a178476" providerId="LiveId" clId="{8EEE8E87-7CF3-40A3-B712-F0206E97A003}" dt="2023-12-01T13:18:52.764" v="2975" actId="478"/>
          <ac:spMkLst>
            <pc:docMk/>
            <pc:sldMk cId="4056756286" sldId="351"/>
            <ac:spMk id="9" creationId="{C64009D9-92B1-49B4-AD53-2FC4EE1B3378}"/>
          </ac:spMkLst>
        </pc:spChg>
        <pc:spChg chg="add del mod">
          <ac:chgData name="奕 陳" userId="e77c38457a178476" providerId="LiveId" clId="{8EEE8E87-7CF3-40A3-B712-F0206E97A003}" dt="2023-12-01T13:17:37.413" v="2946" actId="478"/>
          <ac:spMkLst>
            <pc:docMk/>
            <pc:sldMk cId="4056756286" sldId="351"/>
            <ac:spMk id="11" creationId="{1A8CC414-44A7-46D6-8210-217BF43D7CC3}"/>
          </ac:spMkLst>
        </pc:spChg>
        <pc:spChg chg="add mod">
          <ac:chgData name="奕 陳" userId="e77c38457a178476" providerId="LiveId" clId="{8EEE8E87-7CF3-40A3-B712-F0206E97A003}" dt="2023-12-05T05:03:12.287" v="3715"/>
          <ac:spMkLst>
            <pc:docMk/>
            <pc:sldMk cId="4056756286" sldId="351"/>
            <ac:spMk id="11" creationId="{27389A9F-DF41-4AA5-9E26-1B0EEA381664}"/>
          </ac:spMkLst>
        </pc:spChg>
        <pc:spChg chg="add del mod">
          <ac:chgData name="奕 陳" userId="e77c38457a178476" providerId="LiveId" clId="{8EEE8E87-7CF3-40A3-B712-F0206E97A003}" dt="2023-12-01T13:28:59.480" v="3096" actId="478"/>
          <ac:spMkLst>
            <pc:docMk/>
            <pc:sldMk cId="4056756286" sldId="351"/>
            <ac:spMk id="12" creationId="{EDD42043-5309-4C9C-B366-AAB6C31B4077}"/>
          </ac:spMkLst>
        </pc:spChg>
        <pc:spChg chg="add mod">
          <ac:chgData name="奕 陳" userId="e77c38457a178476" providerId="LiveId" clId="{8EEE8E87-7CF3-40A3-B712-F0206E97A003}" dt="2023-12-05T05:05:37.521" v="3717" actId="20577"/>
          <ac:spMkLst>
            <pc:docMk/>
            <pc:sldMk cId="4056756286" sldId="351"/>
            <ac:spMk id="13" creationId="{6E99DCDB-94D6-418B-BE46-931A439BD380}"/>
          </ac:spMkLst>
        </pc:spChg>
      </pc:sldChg>
      <pc:sldChg chg="addSp delSp modSp add mod modNotesTx">
        <pc:chgData name="奕 陳" userId="e77c38457a178476" providerId="LiveId" clId="{8EEE8E87-7CF3-40A3-B712-F0206E97A003}" dt="2023-12-01T08:14:08.425" v="2819" actId="122"/>
        <pc:sldMkLst>
          <pc:docMk/>
          <pc:sldMk cId="647149156" sldId="352"/>
        </pc:sldMkLst>
        <pc:spChg chg="add del mod">
          <ac:chgData name="奕 陳" userId="e77c38457a178476" providerId="LiveId" clId="{8EEE8E87-7CF3-40A3-B712-F0206E97A003}" dt="2023-12-01T08:13:56.030" v="2814"/>
          <ac:spMkLst>
            <pc:docMk/>
            <pc:sldMk cId="647149156" sldId="352"/>
            <ac:spMk id="7" creationId="{2C9BE315-5204-4014-B261-910B884A5ACC}"/>
          </ac:spMkLst>
        </pc:spChg>
        <pc:spChg chg="add mod">
          <ac:chgData name="奕 陳" userId="e77c38457a178476" providerId="LiveId" clId="{8EEE8E87-7CF3-40A3-B712-F0206E97A003}" dt="2023-12-01T08:14:08.425" v="2819" actId="122"/>
          <ac:spMkLst>
            <pc:docMk/>
            <pc:sldMk cId="647149156" sldId="352"/>
            <ac:spMk id="11" creationId="{D812468E-2311-46D7-AD51-E83AA66FA9F5}"/>
          </ac:spMkLst>
        </pc:spChg>
        <pc:picChg chg="add mod">
          <ac:chgData name="奕 陳" userId="e77c38457a178476" providerId="LiveId" clId="{8EEE8E87-7CF3-40A3-B712-F0206E97A003}" dt="2023-12-01T08:14:04.489" v="2817" actId="1076"/>
          <ac:picMkLst>
            <pc:docMk/>
            <pc:sldMk cId="647149156" sldId="352"/>
            <ac:picMk id="8" creationId="{A5C16736-F714-4BF7-9F01-249F2E7E794A}"/>
          </ac:picMkLst>
        </pc:picChg>
      </pc:sldChg>
      <pc:sldChg chg="addSp delSp modSp add mod ord">
        <pc:chgData name="奕 陳" userId="e77c38457a178476" providerId="LiveId" clId="{8EEE8E87-7CF3-40A3-B712-F0206E97A003}" dt="2023-12-01T13:41:02.141" v="3133"/>
        <pc:sldMkLst>
          <pc:docMk/>
          <pc:sldMk cId="3061243512" sldId="353"/>
        </pc:sldMkLst>
        <pc:spChg chg="del">
          <ac:chgData name="奕 陳" userId="e77c38457a178476" providerId="LiveId" clId="{8EEE8E87-7CF3-40A3-B712-F0206E97A003}" dt="2023-11-30T18:08:18.979" v="2694" actId="478"/>
          <ac:spMkLst>
            <pc:docMk/>
            <pc:sldMk cId="3061243512" sldId="353"/>
            <ac:spMk id="7" creationId="{2C9BE315-5204-4014-B261-910B884A5ACC}"/>
          </ac:spMkLst>
        </pc:spChg>
        <pc:spChg chg="add del mod">
          <ac:chgData name="奕 陳" userId="e77c38457a178476" providerId="LiveId" clId="{8EEE8E87-7CF3-40A3-B712-F0206E97A003}" dt="2023-12-01T08:33:52.275" v="2882" actId="478"/>
          <ac:spMkLst>
            <pc:docMk/>
            <pc:sldMk cId="3061243512" sldId="353"/>
            <ac:spMk id="8" creationId="{E1BD8587-2C25-4EFB-B3BA-E6250D380336}"/>
          </ac:spMkLst>
        </pc:spChg>
        <pc:spChg chg="mod">
          <ac:chgData name="奕 陳" userId="e77c38457a178476" providerId="LiveId" clId="{8EEE8E87-7CF3-40A3-B712-F0206E97A003}" dt="2023-12-01T08:34:05.010" v="2885" actId="2711"/>
          <ac:spMkLst>
            <pc:docMk/>
            <pc:sldMk cId="3061243512" sldId="353"/>
            <ac:spMk id="10" creationId="{F4939D38-B2CA-46D0-81C5-4694601C96B8}"/>
          </ac:spMkLst>
        </pc:spChg>
        <pc:spChg chg="add mod">
          <ac:chgData name="奕 陳" userId="e77c38457a178476" providerId="LiveId" clId="{8EEE8E87-7CF3-40A3-B712-F0206E97A003}" dt="2023-12-01T08:38:29.132" v="2891" actId="164"/>
          <ac:spMkLst>
            <pc:docMk/>
            <pc:sldMk cId="3061243512" sldId="353"/>
            <ac:spMk id="11" creationId="{B8AA15F9-7D07-428A-8537-7AA933FEEC86}"/>
          </ac:spMkLst>
        </pc:spChg>
        <pc:spChg chg="add del">
          <ac:chgData name="奕 陳" userId="e77c38457a178476" providerId="LiveId" clId="{8EEE8E87-7CF3-40A3-B712-F0206E97A003}" dt="2023-12-01T08:28:53.245" v="2836" actId="22"/>
          <ac:spMkLst>
            <pc:docMk/>
            <pc:sldMk cId="3061243512" sldId="353"/>
            <ac:spMk id="13" creationId="{DD51D99A-8B5C-4786-A365-832049A31081}"/>
          </ac:spMkLst>
        </pc:spChg>
        <pc:spChg chg="add mod">
          <ac:chgData name="奕 陳" userId="e77c38457a178476" providerId="LiveId" clId="{8EEE8E87-7CF3-40A3-B712-F0206E97A003}" dt="2023-12-01T08:38:29.132" v="2891" actId="164"/>
          <ac:spMkLst>
            <pc:docMk/>
            <pc:sldMk cId="3061243512" sldId="353"/>
            <ac:spMk id="15" creationId="{BE59A1A1-CD1B-4121-BD79-C29BFE0DD932}"/>
          </ac:spMkLst>
        </pc:spChg>
        <pc:spChg chg="add mod">
          <ac:chgData name="奕 陳" userId="e77c38457a178476" providerId="LiveId" clId="{8EEE8E87-7CF3-40A3-B712-F0206E97A003}" dt="2023-12-01T08:38:39.180" v="2894" actId="1076"/>
          <ac:spMkLst>
            <pc:docMk/>
            <pc:sldMk cId="3061243512" sldId="353"/>
            <ac:spMk id="17" creationId="{00E51797-083A-40F1-A882-F871355CA4E0}"/>
          </ac:spMkLst>
        </pc:spChg>
        <pc:spChg chg="add mod">
          <ac:chgData name="奕 陳" userId="e77c38457a178476" providerId="LiveId" clId="{8EEE8E87-7CF3-40A3-B712-F0206E97A003}" dt="2023-12-01T08:38:29.132" v="2891" actId="164"/>
          <ac:spMkLst>
            <pc:docMk/>
            <pc:sldMk cId="3061243512" sldId="353"/>
            <ac:spMk id="19" creationId="{F36EFC7C-F93D-43FD-AF24-6D2C5EAC895B}"/>
          </ac:spMkLst>
        </pc:spChg>
        <pc:spChg chg="add mod">
          <ac:chgData name="奕 陳" userId="e77c38457a178476" providerId="LiveId" clId="{8EEE8E87-7CF3-40A3-B712-F0206E97A003}" dt="2023-12-01T08:38:29.132" v="2891" actId="164"/>
          <ac:spMkLst>
            <pc:docMk/>
            <pc:sldMk cId="3061243512" sldId="353"/>
            <ac:spMk id="21" creationId="{CCB9B0B0-7783-4D79-B860-0B79C5D7D65F}"/>
          </ac:spMkLst>
        </pc:spChg>
        <pc:spChg chg="add mod">
          <ac:chgData name="奕 陳" userId="e77c38457a178476" providerId="LiveId" clId="{8EEE8E87-7CF3-40A3-B712-F0206E97A003}" dt="2023-12-01T08:38:29.132" v="2891" actId="164"/>
          <ac:spMkLst>
            <pc:docMk/>
            <pc:sldMk cId="3061243512" sldId="353"/>
            <ac:spMk id="23" creationId="{9EF4F60C-A16B-43AA-AFD3-63873AA7FAB6}"/>
          </ac:spMkLst>
        </pc:spChg>
        <pc:spChg chg="add mod">
          <ac:chgData name="奕 陳" userId="e77c38457a178476" providerId="LiveId" clId="{8EEE8E87-7CF3-40A3-B712-F0206E97A003}" dt="2023-12-01T08:38:29.132" v="2891" actId="164"/>
          <ac:spMkLst>
            <pc:docMk/>
            <pc:sldMk cId="3061243512" sldId="353"/>
            <ac:spMk id="25" creationId="{BCB51623-DBC1-4CE7-88E4-1A71FB7A3BEE}"/>
          </ac:spMkLst>
        </pc:spChg>
        <pc:spChg chg="add mod">
          <ac:chgData name="奕 陳" userId="e77c38457a178476" providerId="LiveId" clId="{8EEE8E87-7CF3-40A3-B712-F0206E97A003}" dt="2023-12-01T08:38:29.132" v="2891" actId="164"/>
          <ac:spMkLst>
            <pc:docMk/>
            <pc:sldMk cId="3061243512" sldId="353"/>
            <ac:spMk id="27" creationId="{26706AE5-F862-4473-AB18-8E9130EFB195}"/>
          </ac:spMkLst>
        </pc:spChg>
        <pc:spChg chg="add mod">
          <ac:chgData name="奕 陳" userId="e77c38457a178476" providerId="LiveId" clId="{8EEE8E87-7CF3-40A3-B712-F0206E97A003}" dt="2023-12-01T08:38:33.901" v="2893" actId="1076"/>
          <ac:spMkLst>
            <pc:docMk/>
            <pc:sldMk cId="3061243512" sldId="353"/>
            <ac:spMk id="28" creationId="{F480CAE2-2429-40B4-8735-34F1DD488972}"/>
          </ac:spMkLst>
        </pc:spChg>
        <pc:spChg chg="add mod">
          <ac:chgData name="奕 陳" userId="e77c38457a178476" providerId="LiveId" clId="{8EEE8E87-7CF3-40A3-B712-F0206E97A003}" dt="2023-12-01T08:38:29.132" v="2891" actId="164"/>
          <ac:spMkLst>
            <pc:docMk/>
            <pc:sldMk cId="3061243512" sldId="353"/>
            <ac:spMk id="30" creationId="{D19B33A9-1AE3-4EE1-BE9F-47AAC405658E}"/>
          </ac:spMkLst>
        </pc:spChg>
        <pc:spChg chg="add mod">
          <ac:chgData name="奕 陳" userId="e77c38457a178476" providerId="LiveId" clId="{8EEE8E87-7CF3-40A3-B712-F0206E97A003}" dt="2023-12-01T08:38:29.132" v="2891" actId="164"/>
          <ac:spMkLst>
            <pc:docMk/>
            <pc:sldMk cId="3061243512" sldId="353"/>
            <ac:spMk id="32" creationId="{050C1081-476B-4554-A53C-084EFE5E0CAE}"/>
          </ac:spMkLst>
        </pc:spChg>
        <pc:spChg chg="add mod">
          <ac:chgData name="奕 陳" userId="e77c38457a178476" providerId="LiveId" clId="{8EEE8E87-7CF3-40A3-B712-F0206E97A003}" dt="2023-12-01T13:40:51.630" v="3129" actId="14100"/>
          <ac:spMkLst>
            <pc:docMk/>
            <pc:sldMk cId="3061243512" sldId="353"/>
            <ac:spMk id="34" creationId="{1F67BF78-3D6A-4AC3-933C-F8C842E9D0B3}"/>
          </ac:spMkLst>
        </pc:spChg>
        <pc:spChg chg="mod">
          <ac:chgData name="奕 陳" userId="e77c38457a178476" providerId="LiveId" clId="{8EEE8E87-7CF3-40A3-B712-F0206E97A003}" dt="2023-12-01T08:38:29.132" v="2891" actId="164"/>
          <ac:spMkLst>
            <pc:docMk/>
            <pc:sldMk cId="3061243512" sldId="353"/>
            <ac:spMk id="371" creationId="{00000000-0000-0000-0000-000000000000}"/>
          </ac:spMkLst>
        </pc:spChg>
        <pc:spChg chg="mod">
          <ac:chgData name="奕 陳" userId="e77c38457a178476" providerId="LiveId" clId="{8EEE8E87-7CF3-40A3-B712-F0206E97A003}" dt="2023-12-01T08:38:29.132" v="2891" actId="164"/>
          <ac:spMkLst>
            <pc:docMk/>
            <pc:sldMk cId="3061243512" sldId="353"/>
            <ac:spMk id="372" creationId="{00000000-0000-0000-0000-000000000000}"/>
          </ac:spMkLst>
        </pc:spChg>
        <pc:spChg chg="mod">
          <ac:chgData name="奕 陳" userId="e77c38457a178476" providerId="LiveId" clId="{8EEE8E87-7CF3-40A3-B712-F0206E97A003}" dt="2023-12-01T08:38:29.132" v="2891" actId="164"/>
          <ac:spMkLst>
            <pc:docMk/>
            <pc:sldMk cId="3061243512" sldId="353"/>
            <ac:spMk id="373" creationId="{00000000-0000-0000-0000-000000000000}"/>
          </ac:spMkLst>
        </pc:spChg>
        <pc:grpChg chg="add mod">
          <ac:chgData name="奕 陳" userId="e77c38457a178476" providerId="LiveId" clId="{8EEE8E87-7CF3-40A3-B712-F0206E97A003}" dt="2023-12-01T08:38:53.855" v="2899" actId="1076"/>
          <ac:grpSpMkLst>
            <pc:docMk/>
            <pc:sldMk cId="3061243512" sldId="353"/>
            <ac:grpSpMk id="29" creationId="{E851E627-65AE-4E10-8669-BA08E0777006}"/>
          </ac:grpSpMkLst>
        </pc:grpChg>
        <pc:picChg chg="add mod">
          <ac:chgData name="奕 陳" userId="e77c38457a178476" providerId="LiveId" clId="{8EEE8E87-7CF3-40A3-B712-F0206E97A003}" dt="2023-12-01T08:38:29.132" v="2891" actId="164"/>
          <ac:picMkLst>
            <pc:docMk/>
            <pc:sldMk cId="3061243512" sldId="353"/>
            <ac:picMk id="9" creationId="{20224015-E78A-4FB5-B0CB-FBB0FDB35AB7}"/>
          </ac:picMkLst>
        </pc:picChg>
      </pc:sldChg>
      <pc:sldChg chg="add del">
        <pc:chgData name="奕 陳" userId="e77c38457a178476" providerId="LiveId" clId="{8EEE8E87-7CF3-40A3-B712-F0206E97A003}" dt="2023-12-01T13:49:59.631" v="3226" actId="47"/>
        <pc:sldMkLst>
          <pc:docMk/>
          <pc:sldMk cId="1165969804" sldId="354"/>
        </pc:sldMkLst>
      </pc:sldChg>
      <pc:sldChg chg="modSp add mod">
        <pc:chgData name="奕 陳" userId="e77c38457a178476" providerId="LiveId" clId="{8EEE8E87-7CF3-40A3-B712-F0206E97A003}" dt="2023-12-01T14:15:15.598" v="3269"/>
        <pc:sldMkLst>
          <pc:docMk/>
          <pc:sldMk cId="2254585689" sldId="354"/>
        </pc:sldMkLst>
        <pc:spChg chg="mod">
          <ac:chgData name="奕 陳" userId="e77c38457a178476" providerId="LiveId" clId="{8EEE8E87-7CF3-40A3-B712-F0206E97A003}" dt="2023-12-01T14:15:15.598" v="3269"/>
          <ac:spMkLst>
            <pc:docMk/>
            <pc:sldMk cId="2254585689" sldId="354"/>
            <ac:spMk id="7" creationId="{285A5177-07D0-4699-90B9-492285ED6A92}"/>
          </ac:spMkLst>
        </pc:spChg>
      </pc:sldChg>
      <pc:sldChg chg="add del">
        <pc:chgData name="奕 陳" userId="e77c38457a178476" providerId="LiveId" clId="{8EEE8E87-7CF3-40A3-B712-F0206E97A003}" dt="2023-12-01T13:49:59.631" v="3226" actId="47"/>
        <pc:sldMkLst>
          <pc:docMk/>
          <pc:sldMk cId="2987595565" sldId="355"/>
        </pc:sldMkLst>
      </pc:sldChg>
      <pc:sldChg chg="new del">
        <pc:chgData name="奕 陳" userId="e77c38457a178476" providerId="LiveId" clId="{8EEE8E87-7CF3-40A3-B712-F0206E97A003}" dt="2023-12-05T05:06:45.495" v="3720" actId="47"/>
        <pc:sldMkLst>
          <pc:docMk/>
          <pc:sldMk cId="3996583112" sldId="355"/>
        </pc:sldMkLst>
      </pc:sldChg>
      <pc:sldChg chg="addSp delSp modSp add mod">
        <pc:chgData name="奕 陳" userId="e77c38457a178476" providerId="LiveId" clId="{8EEE8E87-7CF3-40A3-B712-F0206E97A003}" dt="2023-12-05T05:19:31.834" v="3797" actId="22"/>
        <pc:sldMkLst>
          <pc:docMk/>
          <pc:sldMk cId="2232104163" sldId="356"/>
        </pc:sldMkLst>
        <pc:spChg chg="add del mod">
          <ac:chgData name="奕 陳" userId="e77c38457a178476" providerId="LiveId" clId="{8EEE8E87-7CF3-40A3-B712-F0206E97A003}" dt="2023-12-05T05:07:25.513" v="3729" actId="478"/>
          <ac:spMkLst>
            <pc:docMk/>
            <pc:sldMk cId="2232104163" sldId="356"/>
            <ac:spMk id="6" creationId="{2BA4A308-8DB3-4749-BBD7-994F6FD59DD0}"/>
          </ac:spMkLst>
        </pc:spChg>
        <pc:spChg chg="del">
          <ac:chgData name="奕 陳" userId="e77c38457a178476" providerId="LiveId" clId="{8EEE8E87-7CF3-40A3-B712-F0206E97A003}" dt="2023-12-05T05:06:48.571" v="3721" actId="478"/>
          <ac:spMkLst>
            <pc:docMk/>
            <pc:sldMk cId="2232104163" sldId="356"/>
            <ac:spMk id="7" creationId="{285A5177-07D0-4699-90B9-492285ED6A92}"/>
          </ac:spMkLst>
        </pc:spChg>
        <pc:spChg chg="add mod ord">
          <ac:chgData name="奕 陳" userId="e77c38457a178476" providerId="LiveId" clId="{8EEE8E87-7CF3-40A3-B712-F0206E97A003}" dt="2023-12-05T05:19:30.480" v="3796" actId="6549"/>
          <ac:spMkLst>
            <pc:docMk/>
            <pc:sldMk cId="2232104163" sldId="356"/>
            <ac:spMk id="8" creationId="{28461407-75C7-41A8-9129-CBAFFB5584C7}"/>
          </ac:spMkLst>
        </pc:spChg>
        <pc:spChg chg="add del">
          <ac:chgData name="奕 陳" userId="e77c38457a178476" providerId="LiveId" clId="{8EEE8E87-7CF3-40A3-B712-F0206E97A003}" dt="2023-12-05T05:07:41.937" v="3733" actId="22"/>
          <ac:spMkLst>
            <pc:docMk/>
            <pc:sldMk cId="2232104163" sldId="356"/>
            <ac:spMk id="10" creationId="{EDB4D7A4-EB95-43C1-991D-7A53A697DE8F}"/>
          </ac:spMkLst>
        </pc:spChg>
        <pc:spChg chg="add mod">
          <ac:chgData name="奕 陳" userId="e77c38457a178476" providerId="LiveId" clId="{8EEE8E87-7CF3-40A3-B712-F0206E97A003}" dt="2023-12-05T05:12:52.279" v="3769" actId="1076"/>
          <ac:spMkLst>
            <pc:docMk/>
            <pc:sldMk cId="2232104163" sldId="356"/>
            <ac:spMk id="11" creationId="{6E3F5ED8-A86B-4C0F-AED8-D42D547113DE}"/>
          </ac:spMkLst>
        </pc:spChg>
        <pc:spChg chg="add del">
          <ac:chgData name="奕 陳" userId="e77c38457a178476" providerId="LiveId" clId="{8EEE8E87-7CF3-40A3-B712-F0206E97A003}" dt="2023-12-05T05:19:31.834" v="3797" actId="22"/>
          <ac:spMkLst>
            <pc:docMk/>
            <pc:sldMk cId="2232104163" sldId="356"/>
            <ac:spMk id="13" creationId="{CD9B9FF9-C8B2-4701-BFB8-67E4E564F1BB}"/>
          </ac:spMkLst>
        </pc:spChg>
      </pc:sldChg>
      <pc:sldMasterChg chg="delSldLayout">
        <pc:chgData name="奕 陳" userId="e77c38457a178476" providerId="LiveId" clId="{8EEE8E87-7CF3-40A3-B712-F0206E97A003}" dt="2023-12-05T05:06:45.495" v="3720" actId="47"/>
        <pc:sldMasterMkLst>
          <pc:docMk/>
          <pc:sldMasterMk cId="0" sldId="2147483687"/>
        </pc:sldMasterMkLst>
        <pc:sldLayoutChg chg="del">
          <pc:chgData name="奕 陳" userId="e77c38457a178476" providerId="LiveId" clId="{8EEE8E87-7CF3-40A3-B712-F0206E97A003}" dt="2023-12-05T05:06:45.495" v="3720" actId="47"/>
          <pc:sldLayoutMkLst>
            <pc:docMk/>
            <pc:sldMasterMk cId="0" sldId="2147483687"/>
            <pc:sldLayoutMk cId="0" sldId="214748368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000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548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35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628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7002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550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5823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1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農作物通常是在大面積的栽植地生長，所以，</a:t>
            </a:r>
            <a:r>
              <a:rPr lang="zh-TW" altLang="en-US" sz="11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不同</a:t>
            </a:r>
            <a:r>
              <a:rPr lang="zh-TW" altLang="zh-TW" sz="11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環境感測裝置會各自依據所在的地點不同，各自進行對應的環境感測後，產生感測訊號讓智能控制裝置產生不同的動作訊號，使</a:t>
            </a:r>
            <a:r>
              <a:rPr lang="zh-TW" altLang="en-US" sz="11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不同終</a:t>
            </a:r>
            <a:r>
              <a:rPr lang="zh-TW" altLang="zh-TW" sz="11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端裝置分別進行對應的動作</a:t>
            </a:r>
            <a:r>
              <a:rPr lang="zh-TW" altLang="en-US">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a:t>
            </a:r>
            <a:br>
              <a:rPr lang="en-US" altLang="zh-TW" sz="1100">
                <a:solidFill>
                  <a:srgbClr val="333333"/>
                </a:solidFill>
                <a:effectLst/>
                <a:latin typeface="微軟正黑體" panose="020B0604030504040204" pitchFamily="34" charset="-120"/>
                <a:ea typeface="微軟正黑體" panose="020B0604030504040204" pitchFamily="34" charset="-120"/>
              </a:rPr>
            </a:br>
            <a:endParaRPr lang="zh-TW" altLang="en-US">
              <a:latin typeface="微軟正黑體" panose="020B0604030504040204" pitchFamily="34" charset="-120"/>
              <a:ea typeface="微軟正黑體" panose="020B0604030504040204" pitchFamily="34" charset="-12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049577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408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831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2000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879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6993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231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7314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6071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9814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702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0771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9414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838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0493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38161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9689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9867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889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379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0212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962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519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877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760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905375"/>
            <a:ext cx="5390400" cy="2770200"/>
          </a:xfrm>
          <a:prstGeom prst="rect">
            <a:avLst/>
          </a:prstGeom>
        </p:spPr>
        <p:txBody>
          <a:bodyPr spcFirstLastPara="1" wrap="square" lIns="91425" tIns="91425" rIns="91425" bIns="91425" anchor="t" anchorCtr="0">
            <a:noAutofit/>
          </a:bodyPr>
          <a:lstStyle>
            <a:lvl1pPr lvl="0">
              <a:spcBef>
                <a:spcPts val="0"/>
              </a:spcBef>
              <a:spcAft>
                <a:spcPts val="0"/>
              </a:spcAft>
              <a:buSzPts val="6200"/>
              <a:buNone/>
              <a:defRPr sz="43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35" y="3821420"/>
            <a:ext cx="4755000" cy="41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i="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540150" y="1651875"/>
            <a:ext cx="4887600" cy="4887600"/>
          </a:xfrm>
          <a:prstGeom prst="ellipse">
            <a:avLst/>
          </a:prstGeom>
          <a:gradFill>
            <a:gsLst>
              <a:gs pos="0">
                <a:schemeClr val="dk2"/>
              </a:gs>
              <a:gs pos="71000">
                <a:srgbClr val="FFFFFF">
                  <a:alpha val="0"/>
                </a:srgbClr>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41200" y="-1002250"/>
            <a:ext cx="3481200" cy="3481200"/>
          </a:xfrm>
          <a:prstGeom prst="ellipse">
            <a:avLst/>
          </a:prstGeom>
          <a:gradFill>
            <a:gsLst>
              <a:gs pos="0">
                <a:schemeClr val="dk2"/>
              </a:gs>
              <a:gs pos="71000">
                <a:srgbClr val="FFFFFF">
                  <a:alpha val="0"/>
                </a:srgbClr>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49150" y="268375"/>
            <a:ext cx="8645700" cy="46104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353"/>
        <p:cNvGrpSpPr/>
        <p:nvPr/>
      </p:nvGrpSpPr>
      <p:grpSpPr>
        <a:xfrm>
          <a:off x="0" y="0"/>
          <a:ext cx="0" cy="0"/>
          <a:chOff x="0" y="0"/>
          <a:chExt cx="0" cy="0"/>
        </a:xfrm>
      </p:grpSpPr>
      <p:sp>
        <p:nvSpPr>
          <p:cNvPr id="354" name="Google Shape;354;p38"/>
          <p:cNvSpPr/>
          <p:nvPr/>
        </p:nvSpPr>
        <p:spPr>
          <a:xfrm>
            <a:off x="-884675" y="3651850"/>
            <a:ext cx="2440200" cy="2440200"/>
          </a:xfrm>
          <a:prstGeom prst="ellipse">
            <a:avLst/>
          </a:prstGeom>
          <a:gradFill>
            <a:gsLst>
              <a:gs pos="0">
                <a:schemeClr val="dk2"/>
              </a:gs>
              <a:gs pos="71000">
                <a:srgbClr val="FFFFFF">
                  <a:alpha val="0"/>
                </a:srgbClr>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7626725" y="3603925"/>
            <a:ext cx="2440200" cy="2440200"/>
          </a:xfrm>
          <a:prstGeom prst="ellipse">
            <a:avLst/>
          </a:prstGeom>
          <a:gradFill>
            <a:gsLst>
              <a:gs pos="0">
                <a:schemeClr val="dk2"/>
              </a:gs>
              <a:gs pos="71000">
                <a:srgbClr val="FFFFFF">
                  <a:alpha val="0"/>
                </a:srgbClr>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49150" y="268375"/>
            <a:ext cx="8645700" cy="46104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3773700" y="4073575"/>
            <a:ext cx="1596600" cy="1596600"/>
          </a:xfrm>
          <a:prstGeom prst="star12">
            <a:avLst>
              <a:gd name="adj" fmla="val 28431"/>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3773700" y="-536750"/>
            <a:ext cx="1596600" cy="1596600"/>
          </a:xfrm>
          <a:prstGeom prst="star12">
            <a:avLst>
              <a:gd name="adj" fmla="val 28431"/>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48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200"/>
              <a:buFont typeface="Prata"/>
              <a:buNone/>
              <a:defRPr sz="3200" b="1">
                <a:solidFill>
                  <a:schemeClr val="lt1"/>
                </a:solidFill>
                <a:latin typeface="Prata"/>
                <a:ea typeface="Prata"/>
                <a:cs typeface="Prata"/>
                <a:sym typeface="Prat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1pPr>
            <a:lvl2pPr marL="914400" lvl="1"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2pPr>
            <a:lvl3pPr marL="1371600" lvl="2"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3pPr>
            <a:lvl4pPr marL="1828800" lvl="3"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4pPr>
            <a:lvl5pPr marL="2286000" lvl="4"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5pPr>
            <a:lvl6pPr marL="2743200" lvl="5"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6pPr>
            <a:lvl7pPr marL="3200400" lvl="6"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7pPr>
            <a:lvl8pPr marL="3657600" lvl="7"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8pPr>
            <a:lvl9pPr marL="4114800" lvl="8"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8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1" name="Google Shape;371;p42"/>
          <p:cNvSpPr/>
          <p:nvPr/>
        </p:nvSpPr>
        <p:spPr>
          <a:xfrm>
            <a:off x="6500145" y="867444"/>
            <a:ext cx="243" cy="122"/>
          </a:xfrm>
          <a:custGeom>
            <a:avLst/>
            <a:gdLst/>
            <a:ahLst/>
            <a:cxnLst/>
            <a:rect l="l" t="t" r="r" b="b"/>
            <a:pathLst>
              <a:path w="2" h="1" extrusionOk="0">
                <a:moveTo>
                  <a:pt x="1" y="0"/>
                </a:moveTo>
                <a:cubicBezTo>
                  <a:pt x="0" y="0"/>
                  <a:pt x="0" y="0"/>
                  <a:pt x="0" y="1"/>
                </a:cubicBezTo>
                <a:lnTo>
                  <a:pt x="2" y="1"/>
                </a:lnTo>
                <a:cubicBezTo>
                  <a:pt x="2" y="1"/>
                  <a:pt x="1" y="0"/>
                  <a:pt x="1" y="0"/>
                </a:cubicBezTo>
                <a:close/>
              </a:path>
            </a:pathLst>
          </a:custGeom>
          <a:solidFill>
            <a:srgbClr val="E4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微軟正黑體" panose="020B0604030504040204" pitchFamily="34" charset="-120"/>
              <a:ea typeface="微軟正黑體" panose="020B0604030504040204" pitchFamily="34" charset="-120"/>
            </a:endParaRPr>
          </a:p>
        </p:txBody>
      </p:sp>
      <p:sp>
        <p:nvSpPr>
          <p:cNvPr id="372" name="Google Shape;372;p42"/>
          <p:cNvSpPr/>
          <p:nvPr/>
        </p:nvSpPr>
        <p:spPr>
          <a:xfrm>
            <a:off x="6500145" y="863673"/>
            <a:ext cx="6933" cy="3892"/>
          </a:xfrm>
          <a:custGeom>
            <a:avLst/>
            <a:gdLst/>
            <a:ahLst/>
            <a:cxnLst/>
            <a:rect l="l" t="t" r="r" b="b"/>
            <a:pathLst>
              <a:path w="57" h="32" extrusionOk="0">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微軟正黑體" panose="020B0604030504040204" pitchFamily="34" charset="-120"/>
              <a:ea typeface="微軟正黑體" panose="020B0604030504040204" pitchFamily="34" charset="-120"/>
            </a:endParaRPr>
          </a:p>
        </p:txBody>
      </p:sp>
      <p:sp>
        <p:nvSpPr>
          <p:cNvPr id="373" name="Google Shape;373;p42"/>
          <p:cNvSpPr/>
          <p:nvPr/>
        </p:nvSpPr>
        <p:spPr>
          <a:xfrm>
            <a:off x="6510363" y="846765"/>
            <a:ext cx="9366" cy="14718"/>
          </a:xfrm>
          <a:custGeom>
            <a:avLst/>
            <a:gdLst/>
            <a:ahLst/>
            <a:cxnLst/>
            <a:rect l="l" t="t" r="r" b="b"/>
            <a:pathLst>
              <a:path w="77" h="121" extrusionOk="0">
                <a:moveTo>
                  <a:pt x="77" y="1"/>
                </a:moveTo>
                <a:cubicBezTo>
                  <a:pt x="53" y="53"/>
                  <a:pt x="27" y="92"/>
                  <a:pt x="1" y="120"/>
                </a:cubicBezTo>
                <a:cubicBezTo>
                  <a:pt x="27" y="92"/>
                  <a:pt x="53" y="53"/>
                  <a:pt x="7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微軟正黑體" panose="020B0604030504040204" pitchFamily="34" charset="-120"/>
              <a:ea typeface="微軟正黑體" panose="020B0604030504040204" pitchFamily="34" charset="-120"/>
            </a:endParaRPr>
          </a:p>
        </p:txBody>
      </p:sp>
      <p:grpSp>
        <p:nvGrpSpPr>
          <p:cNvPr id="376" name="Google Shape;376;p42"/>
          <p:cNvGrpSpPr/>
          <p:nvPr/>
        </p:nvGrpSpPr>
        <p:grpSpPr>
          <a:xfrm>
            <a:off x="3229836" y="3357092"/>
            <a:ext cx="2109950" cy="231000"/>
            <a:chOff x="3224650" y="3210800"/>
            <a:chExt cx="2109950" cy="231000"/>
          </a:xfrm>
        </p:grpSpPr>
        <p:cxnSp>
          <p:nvCxnSpPr>
            <p:cNvPr id="377" name="Google Shape;377;p42"/>
            <p:cNvCxnSpPr/>
            <p:nvPr/>
          </p:nvCxnSpPr>
          <p:spPr>
            <a:xfrm>
              <a:off x="3224650" y="3326300"/>
              <a:ext cx="2047800" cy="0"/>
            </a:xfrm>
            <a:prstGeom prst="straightConnector1">
              <a:avLst/>
            </a:prstGeom>
            <a:noFill/>
            <a:ln w="9525" cap="flat" cmpd="sng">
              <a:solidFill>
                <a:schemeClr val="lt1"/>
              </a:solidFill>
              <a:prstDash val="solid"/>
              <a:round/>
              <a:headEnd type="none" w="med" len="med"/>
              <a:tailEnd type="none" w="med" len="med"/>
            </a:ln>
          </p:spPr>
        </p:cxnSp>
        <p:sp>
          <p:nvSpPr>
            <p:cNvPr id="378" name="Google Shape;378;p42"/>
            <p:cNvSpPr/>
            <p:nvPr/>
          </p:nvSpPr>
          <p:spPr>
            <a:xfrm>
              <a:off x="5103600" y="3210800"/>
              <a:ext cx="231000" cy="2310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微軟正黑體" panose="020B0604030504040204" pitchFamily="34" charset="-120"/>
                <a:ea typeface="微軟正黑體" panose="020B0604030504040204" pitchFamily="34" charset="-120"/>
              </a:endParaRPr>
            </a:p>
          </p:txBody>
        </p:sp>
      </p:grpSp>
      <p:sp>
        <p:nvSpPr>
          <p:cNvPr id="16" name="文字方塊 15">
            <a:extLst>
              <a:ext uri="{FF2B5EF4-FFF2-40B4-BE49-F238E27FC236}">
                <a16:creationId xmlns:a16="http://schemas.microsoft.com/office/drawing/2014/main" id="{D5EEA1C0-7552-4E39-A3E5-87D06F878A97}"/>
              </a:ext>
            </a:extLst>
          </p:cNvPr>
          <p:cNvSpPr txBox="1"/>
          <p:nvPr/>
        </p:nvSpPr>
        <p:spPr>
          <a:xfrm>
            <a:off x="630575" y="1799015"/>
            <a:ext cx="7882849" cy="923330"/>
          </a:xfrm>
          <a:prstGeom prst="rect">
            <a:avLst/>
          </a:prstGeom>
          <a:noFill/>
        </p:spPr>
        <p:txBody>
          <a:bodyPr wrap="square">
            <a:spAutoFit/>
          </a:bodyPr>
          <a:lstStyle/>
          <a:p>
            <a:pPr algn="l"/>
            <a:r>
              <a:rPr lang="zh-TW" altLang="en-US" sz="5400" b="1" i="0">
                <a:solidFill>
                  <a:schemeClr val="bg1">
                    <a:lumMod val="75000"/>
                  </a:schemeClr>
                </a:solidFill>
                <a:effectLst/>
                <a:latin typeface="微軟正黑體" panose="020B0604030504040204" pitchFamily="34" charset="-120"/>
                <a:ea typeface="微軟正黑體" panose="020B0604030504040204" pitchFamily="34" charset="-120"/>
              </a:rPr>
              <a:t>農業設備物聯網互動系統</a:t>
            </a:r>
          </a:p>
        </p:txBody>
      </p:sp>
      <p:sp>
        <p:nvSpPr>
          <p:cNvPr id="17" name="文字方塊 16">
            <a:extLst>
              <a:ext uri="{FF2B5EF4-FFF2-40B4-BE49-F238E27FC236}">
                <a16:creationId xmlns:a16="http://schemas.microsoft.com/office/drawing/2014/main" id="{A87FBF9A-5BDB-42E1-8BC4-37C72C193DA1}"/>
              </a:ext>
            </a:extLst>
          </p:cNvPr>
          <p:cNvSpPr txBox="1"/>
          <p:nvPr/>
        </p:nvSpPr>
        <p:spPr>
          <a:xfrm>
            <a:off x="630575" y="2722345"/>
            <a:ext cx="2907587" cy="461665"/>
          </a:xfrm>
          <a:prstGeom prst="rect">
            <a:avLst/>
          </a:prstGeom>
          <a:noFill/>
        </p:spPr>
        <p:txBody>
          <a:bodyPr wrap="square" rtlCol="0">
            <a:spAutoFit/>
          </a:bodyPr>
          <a:lstStyle/>
          <a:p>
            <a:r>
              <a:rPr lang="zh-TW" altLang="en-US" sz="2400" b="1">
                <a:solidFill>
                  <a:schemeClr val="bg1">
                    <a:lumMod val="75000"/>
                  </a:schemeClr>
                </a:solidFill>
                <a:latin typeface="微軟正黑體" panose="020B0604030504040204" pitchFamily="34" charset="-120"/>
                <a:ea typeface="微軟正黑體" panose="020B0604030504040204" pitchFamily="34" charset="-120"/>
              </a:rPr>
              <a:t>發明人：許哲銓</a:t>
            </a:r>
          </a:p>
        </p:txBody>
      </p:sp>
      <p:sp>
        <p:nvSpPr>
          <p:cNvPr id="18" name="文字方塊 17">
            <a:extLst>
              <a:ext uri="{FF2B5EF4-FFF2-40B4-BE49-F238E27FC236}">
                <a16:creationId xmlns:a16="http://schemas.microsoft.com/office/drawing/2014/main" id="{98C3F1A4-672D-4065-8BFF-8DD64AC61A1B}"/>
              </a:ext>
            </a:extLst>
          </p:cNvPr>
          <p:cNvSpPr txBox="1"/>
          <p:nvPr/>
        </p:nvSpPr>
        <p:spPr>
          <a:xfrm>
            <a:off x="3261922" y="3588092"/>
            <a:ext cx="1962364" cy="307777"/>
          </a:xfrm>
          <a:prstGeom prst="rect">
            <a:avLst/>
          </a:prstGeom>
          <a:noFill/>
        </p:spPr>
        <p:txBody>
          <a:bodyPr wrap="square" rtlCol="0">
            <a:spAutoFit/>
          </a:bodyPr>
          <a:lstStyle/>
          <a:p>
            <a:pPr algn="ctr"/>
            <a:r>
              <a:rPr lang="en-US" altLang="zh-TW" b="1">
                <a:solidFill>
                  <a:schemeClr val="bg1">
                    <a:lumMod val="75000"/>
                  </a:schemeClr>
                </a:solidFill>
                <a:latin typeface="微軟正黑體" panose="020B0604030504040204" pitchFamily="34" charset="-120"/>
                <a:ea typeface="微軟正黑體" panose="020B0604030504040204" pitchFamily="34" charset="-120"/>
              </a:rPr>
              <a:t>111016011 </a:t>
            </a:r>
            <a:r>
              <a:rPr lang="zh-TW" altLang="en-US" b="1">
                <a:solidFill>
                  <a:schemeClr val="bg1">
                    <a:lumMod val="75000"/>
                  </a:schemeClr>
                </a:solidFill>
                <a:latin typeface="微軟正黑體" panose="020B0604030504040204" pitchFamily="34" charset="-120"/>
                <a:ea typeface="微軟正黑體" panose="020B0604030504040204" pitchFamily="34" charset="-120"/>
              </a:rPr>
              <a:t>陳奕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1" name="Google Shape;371;p42"/>
          <p:cNvSpPr/>
          <p:nvPr/>
        </p:nvSpPr>
        <p:spPr>
          <a:xfrm>
            <a:off x="6500145" y="867444"/>
            <a:ext cx="243" cy="122"/>
          </a:xfrm>
          <a:custGeom>
            <a:avLst/>
            <a:gdLst/>
            <a:ahLst/>
            <a:cxnLst/>
            <a:rect l="l" t="t" r="r" b="b"/>
            <a:pathLst>
              <a:path w="2" h="1" extrusionOk="0">
                <a:moveTo>
                  <a:pt x="1" y="0"/>
                </a:moveTo>
                <a:cubicBezTo>
                  <a:pt x="0" y="0"/>
                  <a:pt x="0" y="0"/>
                  <a:pt x="0" y="1"/>
                </a:cubicBezTo>
                <a:lnTo>
                  <a:pt x="2" y="1"/>
                </a:lnTo>
                <a:cubicBezTo>
                  <a:pt x="2" y="1"/>
                  <a:pt x="1" y="0"/>
                  <a:pt x="1" y="0"/>
                </a:cubicBezTo>
                <a:close/>
              </a:path>
            </a:pathLst>
          </a:custGeom>
          <a:solidFill>
            <a:srgbClr val="E4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2"/>
          <p:cNvSpPr/>
          <p:nvPr/>
        </p:nvSpPr>
        <p:spPr>
          <a:xfrm>
            <a:off x="6500145" y="863673"/>
            <a:ext cx="6933" cy="3892"/>
          </a:xfrm>
          <a:custGeom>
            <a:avLst/>
            <a:gdLst/>
            <a:ahLst/>
            <a:cxnLst/>
            <a:rect l="l" t="t" r="r" b="b"/>
            <a:pathLst>
              <a:path w="57" h="32" extrusionOk="0">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2"/>
          <p:cNvSpPr/>
          <p:nvPr/>
        </p:nvSpPr>
        <p:spPr>
          <a:xfrm>
            <a:off x="6510363" y="846765"/>
            <a:ext cx="9366" cy="14718"/>
          </a:xfrm>
          <a:custGeom>
            <a:avLst/>
            <a:gdLst/>
            <a:ahLst/>
            <a:cxnLst/>
            <a:rect l="l" t="t" r="r" b="b"/>
            <a:pathLst>
              <a:path w="77" h="121" extrusionOk="0">
                <a:moveTo>
                  <a:pt x="77" y="1"/>
                </a:moveTo>
                <a:cubicBezTo>
                  <a:pt x="53" y="53"/>
                  <a:pt x="27" y="92"/>
                  <a:pt x="1" y="120"/>
                </a:cubicBezTo>
                <a:cubicBezTo>
                  <a:pt x="27" y="92"/>
                  <a:pt x="53" y="53"/>
                  <a:pt x="7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文字方塊 9">
            <a:extLst>
              <a:ext uri="{FF2B5EF4-FFF2-40B4-BE49-F238E27FC236}">
                <a16:creationId xmlns:a16="http://schemas.microsoft.com/office/drawing/2014/main" id="{F4939D38-B2CA-46D0-81C5-4694601C96B8}"/>
              </a:ext>
            </a:extLst>
          </p:cNvPr>
          <p:cNvSpPr txBox="1"/>
          <p:nvPr/>
        </p:nvSpPr>
        <p:spPr>
          <a:xfrm>
            <a:off x="1236979" y="569095"/>
            <a:ext cx="3585681" cy="892552"/>
          </a:xfrm>
          <a:prstGeom prst="rect">
            <a:avLst/>
          </a:prstGeom>
          <a:noFill/>
        </p:spPr>
        <p:txBody>
          <a:bodyPr wrap="square" rtlCol="0">
            <a:spAutoFit/>
          </a:bodyPr>
          <a:lstStyle/>
          <a:p>
            <a:r>
              <a:rPr lang="zh-TW" altLang="en-US" sz="3200" b="1">
                <a:solidFill>
                  <a:schemeClr val="bg1">
                    <a:lumMod val="75000"/>
                  </a:schemeClr>
                </a:solidFill>
                <a:latin typeface="微軟正黑體" panose="020B0604030504040204" pitchFamily="34" charset="-120"/>
                <a:ea typeface="微軟正黑體" panose="020B0604030504040204" pitchFamily="34" charset="-120"/>
              </a:rPr>
              <a:t>重要技術特徵</a:t>
            </a:r>
            <a:endParaRPr lang="en-US" altLang="zh-TW" sz="3200" b="1">
              <a:solidFill>
                <a:schemeClr val="bg1">
                  <a:lumMod val="75000"/>
                </a:schemeClr>
              </a:solidFill>
              <a:latin typeface="微軟正黑體" panose="020B0604030504040204" pitchFamily="34" charset="-120"/>
              <a:ea typeface="微軟正黑體" panose="020B0604030504040204" pitchFamily="34" charset="-120"/>
            </a:endParaRPr>
          </a:p>
          <a:p>
            <a:r>
              <a:rPr lang="en-US" altLang="zh-TW" sz="2000">
                <a:solidFill>
                  <a:schemeClr val="bg1">
                    <a:lumMod val="75000"/>
                  </a:schemeClr>
                </a:solidFill>
                <a:latin typeface="微軟正黑體" panose="020B0604030504040204" pitchFamily="34" charset="-120"/>
                <a:ea typeface="微軟正黑體" panose="020B0604030504040204" pitchFamily="34" charset="-120"/>
              </a:rPr>
              <a:t>【</a:t>
            </a:r>
            <a:r>
              <a:rPr lang="zh-TW" altLang="en-US" sz="2000">
                <a:solidFill>
                  <a:schemeClr val="bg1">
                    <a:lumMod val="75000"/>
                  </a:schemeClr>
                </a:solidFill>
                <a:latin typeface="微軟正黑體" panose="020B0604030504040204" pitchFamily="34" charset="-120"/>
                <a:ea typeface="微軟正黑體" panose="020B0604030504040204" pitchFamily="34" charset="-120"/>
              </a:rPr>
              <a:t>實施方法】</a:t>
            </a:r>
            <a:endParaRPr lang="zh-TW" altLang="en-US" sz="3200">
              <a:solidFill>
                <a:schemeClr val="bg1">
                  <a:lumMod val="75000"/>
                </a:schemeClr>
              </a:solidFill>
              <a:latin typeface="微軟正黑體" panose="020B0604030504040204" pitchFamily="34" charset="-120"/>
              <a:ea typeface="微軟正黑體" panose="020B0604030504040204" pitchFamily="34" charset="-120"/>
            </a:endParaRPr>
          </a:p>
        </p:txBody>
      </p:sp>
      <p:sp>
        <p:nvSpPr>
          <p:cNvPr id="7" name="文字方塊 6">
            <a:extLst>
              <a:ext uri="{FF2B5EF4-FFF2-40B4-BE49-F238E27FC236}">
                <a16:creationId xmlns:a16="http://schemas.microsoft.com/office/drawing/2014/main" id="{9C1F80A1-E066-48D5-8ADE-312A9BB40EAB}"/>
              </a:ext>
            </a:extLst>
          </p:cNvPr>
          <p:cNvSpPr txBox="1"/>
          <p:nvPr/>
        </p:nvSpPr>
        <p:spPr>
          <a:xfrm>
            <a:off x="478511" y="1773638"/>
            <a:ext cx="3799021" cy="2800767"/>
          </a:xfrm>
          <a:prstGeom prst="rect">
            <a:avLst/>
          </a:prstGeom>
          <a:noFill/>
        </p:spPr>
        <p:txBody>
          <a:bodyPr wrap="square">
            <a:spAutoFit/>
          </a:bodyPr>
          <a:lstStyle/>
          <a:p>
            <a:r>
              <a:rPr lang="zh-TW" altLang="en-US" sz="1600" kern="1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雲端伺服器與智能控制裝置的連接時機</a:t>
            </a:r>
            <a:r>
              <a:rPr lang="zh-TW" altLang="en-US" sz="1600" kern="100">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a:t>
            </a:r>
            <a:endParaRPr lang="en-US" altLang="zh-TW" sz="1600" kern="100">
              <a:solidFill>
                <a:srgbClr val="333333"/>
              </a:solidFill>
              <a:latin typeface="微軟正黑體" panose="020B0604030504040204" pitchFamily="34" charset="-120"/>
              <a:ea typeface="微軟正黑體" panose="020B0604030504040204" pitchFamily="34" charset="-120"/>
              <a:cs typeface="Arial" panose="020B0604020202020204" pitchFamily="34" charset="0"/>
            </a:endParaRPr>
          </a:p>
          <a:p>
            <a:r>
              <a:rPr lang="zh-TW" altLang="en-US" sz="1600" kern="100">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　</a:t>
            </a:r>
            <a:endParaRPr lang="en-US" altLang="zh-TW" sz="1600" kern="100">
              <a:solidFill>
                <a:srgbClr val="333333"/>
              </a:solidFill>
              <a:latin typeface="微軟正黑體" panose="020B0604030504040204" pitchFamily="34" charset="-120"/>
              <a:ea typeface="微軟正黑體" panose="020B0604030504040204" pitchFamily="34" charset="-120"/>
              <a:cs typeface="Arial" panose="020B0604020202020204" pitchFamily="34" charset="0"/>
            </a:endParaRPr>
          </a:p>
          <a:p>
            <a:pPr marL="342900" indent="-342900">
              <a:lnSpc>
                <a:spcPct val="150000"/>
              </a:lnSpc>
              <a:buAutoNum type="arabicPeriod"/>
            </a:pPr>
            <a:r>
              <a:rPr lang="zh-TW" altLang="en-US" sz="1600" kern="100">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一開始設定事件資料時</a:t>
            </a:r>
            <a:endParaRPr lang="en-US" altLang="zh-TW" sz="1600" kern="100">
              <a:solidFill>
                <a:srgbClr val="333333"/>
              </a:solidFill>
              <a:latin typeface="微軟正黑體" panose="020B0604030504040204" pitchFamily="34" charset="-120"/>
              <a:ea typeface="微軟正黑體" panose="020B0604030504040204" pitchFamily="34" charset="-120"/>
              <a:cs typeface="Arial" panose="020B0604020202020204" pitchFamily="34" charset="0"/>
            </a:endParaRPr>
          </a:p>
          <a:p>
            <a:pPr marL="342900" indent="-342900">
              <a:lnSpc>
                <a:spcPct val="150000"/>
              </a:lnSpc>
              <a:buAutoNum type="arabicPeriod"/>
            </a:pPr>
            <a:r>
              <a:rPr lang="zh-TW" altLang="en-US" sz="1600" kern="1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環境感測裝置或終端裝置出現異常</a:t>
            </a:r>
            <a:endParaRPr lang="en-US" altLang="zh-TW" sz="1600" kern="1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pPr marL="342900" indent="-342900">
              <a:lnSpc>
                <a:spcPct val="150000"/>
              </a:lnSpc>
              <a:buAutoNum type="arabicPeriod"/>
            </a:pPr>
            <a:r>
              <a:rPr lang="zh-TW" altLang="en-US" sz="1600" kern="100">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雲端伺服器修改、補充、新增事件資料時</a:t>
            </a:r>
            <a:endParaRPr lang="en-US" altLang="zh-TW" sz="1600" kern="1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endParaRPr lang="en-US" altLang="zh-TW" sz="1600" kern="100">
              <a:solidFill>
                <a:srgbClr val="333333"/>
              </a:solidFill>
              <a:latin typeface="微軟正黑體" panose="020B0604030504040204" pitchFamily="34" charset="-120"/>
              <a:ea typeface="微軟正黑體" panose="020B0604030504040204" pitchFamily="34" charset="-120"/>
              <a:cs typeface="Arial" panose="020B0604020202020204" pitchFamily="34" charset="0"/>
            </a:endParaRPr>
          </a:p>
          <a:p>
            <a:br>
              <a:rPr lang="en-US" altLang="zh-TW" sz="1600">
                <a:solidFill>
                  <a:srgbClr val="333333"/>
                </a:solidFill>
                <a:effectLst/>
                <a:latin typeface="微軟正黑體" panose="020B0604030504040204" pitchFamily="34" charset="-120"/>
                <a:ea typeface="微軟正黑體" panose="020B0604030504040204" pitchFamily="34" charset="-120"/>
              </a:rPr>
            </a:br>
            <a:endParaRPr lang="zh-TW" altLang="en-US" sz="1600">
              <a:latin typeface="微軟正黑體" panose="020B0604030504040204" pitchFamily="34" charset="-120"/>
              <a:ea typeface="微軟正黑體" panose="020B0604030504040204" pitchFamily="34" charset="-120"/>
            </a:endParaRPr>
          </a:p>
        </p:txBody>
      </p:sp>
      <p:pic>
        <p:nvPicPr>
          <p:cNvPr id="8" name="圖片 7">
            <a:extLst>
              <a:ext uri="{FF2B5EF4-FFF2-40B4-BE49-F238E27FC236}">
                <a16:creationId xmlns:a16="http://schemas.microsoft.com/office/drawing/2014/main" id="{246D3ECB-6C82-4568-AB01-3785EE5FD9A6}"/>
              </a:ext>
            </a:extLst>
          </p:cNvPr>
          <p:cNvPicPr>
            <a:picLocks noChangeAspect="1"/>
          </p:cNvPicPr>
          <p:nvPr/>
        </p:nvPicPr>
        <p:blipFill>
          <a:blip r:embed="rId3"/>
          <a:stretch>
            <a:fillRect/>
          </a:stretch>
        </p:blipFill>
        <p:spPr>
          <a:xfrm>
            <a:off x="4412107" y="1461647"/>
            <a:ext cx="4479026" cy="2350738"/>
          </a:xfrm>
          <a:prstGeom prst="rect">
            <a:avLst/>
          </a:prstGeom>
        </p:spPr>
      </p:pic>
      <p:sp>
        <p:nvSpPr>
          <p:cNvPr id="9" name="矩形 8">
            <a:extLst>
              <a:ext uri="{FF2B5EF4-FFF2-40B4-BE49-F238E27FC236}">
                <a16:creationId xmlns:a16="http://schemas.microsoft.com/office/drawing/2014/main" id="{5BF04ABB-49FF-4D57-8909-618CE4DCAFA5}"/>
              </a:ext>
            </a:extLst>
          </p:cNvPr>
          <p:cNvSpPr/>
          <p:nvPr/>
        </p:nvSpPr>
        <p:spPr>
          <a:xfrm>
            <a:off x="6522576" y="1525395"/>
            <a:ext cx="1007390" cy="43299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C55D72FE-C7D6-47D4-B969-8F38BFE64ED0}"/>
              </a:ext>
            </a:extLst>
          </p:cNvPr>
          <p:cNvSpPr txBox="1"/>
          <p:nvPr/>
        </p:nvSpPr>
        <p:spPr>
          <a:xfrm>
            <a:off x="478511" y="4066683"/>
            <a:ext cx="4174617" cy="584775"/>
          </a:xfrm>
          <a:prstGeom prst="rect">
            <a:avLst/>
          </a:prstGeom>
          <a:noFill/>
        </p:spPr>
        <p:txBody>
          <a:bodyPr wrap="square">
            <a:spAutoFit/>
          </a:bodyPr>
          <a:lstStyle/>
          <a:p>
            <a:r>
              <a:rPr lang="zh-TW" altLang="en-US" sz="1600" b="1" kern="1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優點：</a:t>
            </a:r>
            <a:endParaRPr lang="en-US" altLang="zh-TW" sz="1600" b="1" kern="1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r>
              <a:rPr lang="zh-TW" altLang="en-US" sz="1600" kern="1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系統可</a:t>
            </a:r>
            <a:r>
              <a:rPr lang="zh-TW" altLang="zh-TW" sz="1600" kern="1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在農作物栽植地進行獨立的生長控管</a:t>
            </a:r>
            <a:r>
              <a:rPr lang="zh-TW" altLang="zh-TW" sz="16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a:t>
            </a:r>
            <a:endParaRPr lang="zh-TW" altLang="en-US" sz="160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25539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1" name="Google Shape;371;p42"/>
          <p:cNvSpPr/>
          <p:nvPr/>
        </p:nvSpPr>
        <p:spPr>
          <a:xfrm>
            <a:off x="6500145" y="867444"/>
            <a:ext cx="243" cy="122"/>
          </a:xfrm>
          <a:custGeom>
            <a:avLst/>
            <a:gdLst/>
            <a:ahLst/>
            <a:cxnLst/>
            <a:rect l="l" t="t" r="r" b="b"/>
            <a:pathLst>
              <a:path w="2" h="1" extrusionOk="0">
                <a:moveTo>
                  <a:pt x="1" y="0"/>
                </a:moveTo>
                <a:cubicBezTo>
                  <a:pt x="0" y="0"/>
                  <a:pt x="0" y="0"/>
                  <a:pt x="0" y="1"/>
                </a:cubicBezTo>
                <a:lnTo>
                  <a:pt x="2" y="1"/>
                </a:lnTo>
                <a:cubicBezTo>
                  <a:pt x="2" y="1"/>
                  <a:pt x="1" y="0"/>
                  <a:pt x="1" y="0"/>
                </a:cubicBezTo>
                <a:close/>
              </a:path>
            </a:pathLst>
          </a:custGeom>
          <a:solidFill>
            <a:srgbClr val="E4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2"/>
          <p:cNvSpPr/>
          <p:nvPr/>
        </p:nvSpPr>
        <p:spPr>
          <a:xfrm>
            <a:off x="6500145" y="863673"/>
            <a:ext cx="6933" cy="3892"/>
          </a:xfrm>
          <a:custGeom>
            <a:avLst/>
            <a:gdLst/>
            <a:ahLst/>
            <a:cxnLst/>
            <a:rect l="l" t="t" r="r" b="b"/>
            <a:pathLst>
              <a:path w="57" h="32" extrusionOk="0">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2"/>
          <p:cNvSpPr/>
          <p:nvPr/>
        </p:nvSpPr>
        <p:spPr>
          <a:xfrm>
            <a:off x="6510363" y="846765"/>
            <a:ext cx="9366" cy="14718"/>
          </a:xfrm>
          <a:custGeom>
            <a:avLst/>
            <a:gdLst/>
            <a:ahLst/>
            <a:cxnLst/>
            <a:rect l="l" t="t" r="r" b="b"/>
            <a:pathLst>
              <a:path w="77" h="121" extrusionOk="0">
                <a:moveTo>
                  <a:pt x="77" y="1"/>
                </a:moveTo>
                <a:cubicBezTo>
                  <a:pt x="53" y="53"/>
                  <a:pt x="27" y="92"/>
                  <a:pt x="1" y="120"/>
                </a:cubicBezTo>
                <a:cubicBezTo>
                  <a:pt x="27" y="92"/>
                  <a:pt x="53" y="53"/>
                  <a:pt x="7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文字方塊 9">
            <a:extLst>
              <a:ext uri="{FF2B5EF4-FFF2-40B4-BE49-F238E27FC236}">
                <a16:creationId xmlns:a16="http://schemas.microsoft.com/office/drawing/2014/main" id="{F4939D38-B2CA-46D0-81C5-4694601C96B8}"/>
              </a:ext>
            </a:extLst>
          </p:cNvPr>
          <p:cNvSpPr txBox="1"/>
          <p:nvPr/>
        </p:nvSpPr>
        <p:spPr>
          <a:xfrm>
            <a:off x="1236979" y="569095"/>
            <a:ext cx="3585681" cy="892552"/>
          </a:xfrm>
          <a:prstGeom prst="rect">
            <a:avLst/>
          </a:prstGeom>
          <a:noFill/>
        </p:spPr>
        <p:txBody>
          <a:bodyPr wrap="square" rtlCol="0">
            <a:spAutoFit/>
          </a:bodyPr>
          <a:lstStyle/>
          <a:p>
            <a:r>
              <a:rPr lang="zh-TW" altLang="en-US" sz="3200" b="1">
                <a:solidFill>
                  <a:schemeClr val="bg1">
                    <a:lumMod val="75000"/>
                  </a:schemeClr>
                </a:solidFill>
                <a:latin typeface="微軟正黑體" panose="020B0604030504040204" pitchFamily="34" charset="-120"/>
                <a:ea typeface="微軟正黑體" panose="020B0604030504040204" pitchFamily="34" charset="-120"/>
              </a:rPr>
              <a:t>重要技術特徵</a:t>
            </a:r>
            <a:endParaRPr lang="en-US" altLang="zh-TW" sz="3200" b="1">
              <a:solidFill>
                <a:schemeClr val="bg1">
                  <a:lumMod val="75000"/>
                </a:schemeClr>
              </a:solidFill>
              <a:latin typeface="微軟正黑體" panose="020B0604030504040204" pitchFamily="34" charset="-120"/>
              <a:ea typeface="微軟正黑體" panose="020B0604030504040204" pitchFamily="34" charset="-120"/>
            </a:endParaRPr>
          </a:p>
          <a:p>
            <a:r>
              <a:rPr lang="en-US" altLang="zh-TW" sz="2000">
                <a:solidFill>
                  <a:schemeClr val="bg1">
                    <a:lumMod val="75000"/>
                  </a:schemeClr>
                </a:solidFill>
                <a:latin typeface="微軟正黑體" panose="020B0604030504040204" pitchFamily="34" charset="-120"/>
                <a:ea typeface="微軟正黑體" panose="020B0604030504040204" pitchFamily="34" charset="-120"/>
              </a:rPr>
              <a:t>【</a:t>
            </a:r>
            <a:r>
              <a:rPr lang="zh-TW" altLang="en-US" sz="2000">
                <a:solidFill>
                  <a:schemeClr val="bg1">
                    <a:lumMod val="75000"/>
                  </a:schemeClr>
                </a:solidFill>
                <a:latin typeface="微軟正黑體" panose="020B0604030504040204" pitchFamily="34" charset="-120"/>
                <a:ea typeface="微軟正黑體" panose="020B0604030504040204" pitchFamily="34" charset="-120"/>
              </a:rPr>
              <a:t>實施方法】</a:t>
            </a:r>
            <a:endParaRPr lang="zh-TW" altLang="en-US" sz="3200">
              <a:solidFill>
                <a:schemeClr val="bg1">
                  <a:lumMod val="75000"/>
                </a:schemeClr>
              </a:solidFill>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4C123C88-5F39-41A5-8F91-DB457450B211}"/>
              </a:ext>
            </a:extLst>
          </p:cNvPr>
          <p:cNvPicPr>
            <a:picLocks noChangeAspect="1"/>
          </p:cNvPicPr>
          <p:nvPr/>
        </p:nvPicPr>
        <p:blipFill>
          <a:blip r:embed="rId3"/>
          <a:stretch>
            <a:fillRect/>
          </a:stretch>
        </p:blipFill>
        <p:spPr>
          <a:xfrm>
            <a:off x="6861187" y="289821"/>
            <a:ext cx="2004545" cy="2582209"/>
          </a:xfrm>
          <a:prstGeom prst="rect">
            <a:avLst/>
          </a:prstGeom>
        </p:spPr>
      </p:pic>
      <p:sp>
        <p:nvSpPr>
          <p:cNvPr id="5" name="箭號: 向右 4">
            <a:extLst>
              <a:ext uri="{FF2B5EF4-FFF2-40B4-BE49-F238E27FC236}">
                <a16:creationId xmlns:a16="http://schemas.microsoft.com/office/drawing/2014/main" id="{7F287CF8-C1F2-4D52-A884-F4AA37B0E5CC}"/>
              </a:ext>
            </a:extLst>
          </p:cNvPr>
          <p:cNvSpPr/>
          <p:nvPr/>
        </p:nvSpPr>
        <p:spPr>
          <a:xfrm>
            <a:off x="1124241" y="2824385"/>
            <a:ext cx="801595" cy="377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3DAF439C-FDDC-44E5-9E85-82AB937D61A6}"/>
              </a:ext>
            </a:extLst>
          </p:cNvPr>
          <p:cNvSpPr/>
          <p:nvPr/>
        </p:nvSpPr>
        <p:spPr>
          <a:xfrm>
            <a:off x="278268" y="2340395"/>
            <a:ext cx="772583" cy="1322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微軟正黑體" panose="020B0604030504040204" pitchFamily="34" charset="-120"/>
                <a:ea typeface="微軟正黑體" panose="020B0604030504040204" pitchFamily="34" charset="-120"/>
              </a:rPr>
              <a:t>資料庫</a:t>
            </a:r>
          </a:p>
        </p:txBody>
      </p:sp>
      <p:sp>
        <p:nvSpPr>
          <p:cNvPr id="12" name="矩形 11">
            <a:extLst>
              <a:ext uri="{FF2B5EF4-FFF2-40B4-BE49-F238E27FC236}">
                <a16:creationId xmlns:a16="http://schemas.microsoft.com/office/drawing/2014/main" id="{BE7FDC7C-66A5-4DBB-A267-276195B6A7F5}"/>
              </a:ext>
            </a:extLst>
          </p:cNvPr>
          <p:cNvSpPr/>
          <p:nvPr/>
        </p:nvSpPr>
        <p:spPr>
          <a:xfrm>
            <a:off x="1986802" y="2326889"/>
            <a:ext cx="914210" cy="1341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微軟正黑體" panose="020B0604030504040204" pitchFamily="34" charset="-120"/>
                <a:ea typeface="微軟正黑體" panose="020B0604030504040204" pitchFamily="34" charset="-120"/>
              </a:rPr>
              <a:t>控管模組</a:t>
            </a:r>
          </a:p>
        </p:txBody>
      </p:sp>
      <p:sp>
        <p:nvSpPr>
          <p:cNvPr id="13" name="矩形 12">
            <a:extLst>
              <a:ext uri="{FF2B5EF4-FFF2-40B4-BE49-F238E27FC236}">
                <a16:creationId xmlns:a16="http://schemas.microsoft.com/office/drawing/2014/main" id="{3B812143-A860-4930-9D97-A671497FA2B5}"/>
              </a:ext>
            </a:extLst>
          </p:cNvPr>
          <p:cNvSpPr/>
          <p:nvPr/>
        </p:nvSpPr>
        <p:spPr>
          <a:xfrm>
            <a:off x="6013120" y="2508936"/>
            <a:ext cx="906651" cy="96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微軟正黑體" panose="020B0604030504040204" pitchFamily="34" charset="-120"/>
                <a:ea typeface="微軟正黑體" panose="020B0604030504040204" pitchFamily="34" charset="-120"/>
              </a:rPr>
              <a:t>事件管理模組</a:t>
            </a:r>
          </a:p>
        </p:txBody>
      </p:sp>
      <p:sp>
        <p:nvSpPr>
          <p:cNvPr id="14" name="矩形 13">
            <a:extLst>
              <a:ext uri="{FF2B5EF4-FFF2-40B4-BE49-F238E27FC236}">
                <a16:creationId xmlns:a16="http://schemas.microsoft.com/office/drawing/2014/main" id="{BAFF3A2D-2A5E-47FC-95E8-E9EB08A6FB1E}"/>
              </a:ext>
            </a:extLst>
          </p:cNvPr>
          <p:cNvSpPr/>
          <p:nvPr/>
        </p:nvSpPr>
        <p:spPr>
          <a:xfrm>
            <a:off x="3818211" y="2540322"/>
            <a:ext cx="906651" cy="96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微軟正黑體" panose="020B0604030504040204" pitchFamily="34" charset="-120"/>
                <a:ea typeface="微軟正黑體" panose="020B0604030504040204" pitchFamily="34" charset="-120"/>
              </a:rPr>
              <a:t>通訊模組</a:t>
            </a:r>
          </a:p>
        </p:txBody>
      </p:sp>
      <p:sp>
        <p:nvSpPr>
          <p:cNvPr id="15" name="矩形 14">
            <a:extLst>
              <a:ext uri="{FF2B5EF4-FFF2-40B4-BE49-F238E27FC236}">
                <a16:creationId xmlns:a16="http://schemas.microsoft.com/office/drawing/2014/main" id="{B1353657-98E5-416E-9CD2-F7A017BA696F}"/>
              </a:ext>
            </a:extLst>
          </p:cNvPr>
          <p:cNvSpPr/>
          <p:nvPr/>
        </p:nvSpPr>
        <p:spPr>
          <a:xfrm>
            <a:off x="3548084" y="4246587"/>
            <a:ext cx="1446904" cy="581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微軟正黑體" panose="020B0604030504040204" pitchFamily="34" charset="-120"/>
                <a:ea typeface="微軟正黑體" panose="020B0604030504040204" pitchFamily="34" charset="-120"/>
              </a:rPr>
              <a:t>環境感測裝置</a:t>
            </a:r>
          </a:p>
        </p:txBody>
      </p:sp>
      <p:sp>
        <p:nvSpPr>
          <p:cNvPr id="16" name="矩形 15">
            <a:extLst>
              <a:ext uri="{FF2B5EF4-FFF2-40B4-BE49-F238E27FC236}">
                <a16:creationId xmlns:a16="http://schemas.microsoft.com/office/drawing/2014/main" id="{44018E27-9231-4EB7-AC2F-44DE767E8490}"/>
              </a:ext>
            </a:extLst>
          </p:cNvPr>
          <p:cNvSpPr/>
          <p:nvPr/>
        </p:nvSpPr>
        <p:spPr>
          <a:xfrm>
            <a:off x="3832274" y="1139010"/>
            <a:ext cx="906651" cy="64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微軟正黑體" panose="020B0604030504040204" pitchFamily="34" charset="-120"/>
                <a:ea typeface="微軟正黑體" panose="020B0604030504040204" pitchFamily="34" charset="-120"/>
              </a:rPr>
              <a:t>終端裝置</a:t>
            </a:r>
          </a:p>
        </p:txBody>
      </p:sp>
      <p:sp>
        <p:nvSpPr>
          <p:cNvPr id="18" name="箭號: 向右 17">
            <a:extLst>
              <a:ext uri="{FF2B5EF4-FFF2-40B4-BE49-F238E27FC236}">
                <a16:creationId xmlns:a16="http://schemas.microsoft.com/office/drawing/2014/main" id="{80D34FBF-C96B-4B09-B51E-091AEDAD096B}"/>
              </a:ext>
            </a:extLst>
          </p:cNvPr>
          <p:cNvSpPr/>
          <p:nvPr/>
        </p:nvSpPr>
        <p:spPr>
          <a:xfrm rot="16200000">
            <a:off x="3965123" y="1949417"/>
            <a:ext cx="640955" cy="410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9816AD7F-E8F4-4548-941B-7EF927160193}"/>
              </a:ext>
            </a:extLst>
          </p:cNvPr>
          <p:cNvSpPr txBox="1"/>
          <p:nvPr/>
        </p:nvSpPr>
        <p:spPr>
          <a:xfrm>
            <a:off x="3220685" y="1755720"/>
            <a:ext cx="1171453" cy="523220"/>
          </a:xfrm>
          <a:prstGeom prst="rect">
            <a:avLst/>
          </a:prstGeom>
          <a:noFill/>
        </p:spPr>
        <p:txBody>
          <a:bodyPr wrap="square" rtlCol="0">
            <a:spAutoFit/>
          </a:bodyPr>
          <a:lstStyle/>
          <a:p>
            <a:r>
              <a:rPr lang="zh-TW" altLang="en-US">
                <a:solidFill>
                  <a:schemeClr val="tx2">
                    <a:lumMod val="50000"/>
                  </a:schemeClr>
                </a:solidFill>
                <a:latin typeface="微軟正黑體" panose="020B0604030504040204" pitchFamily="34" charset="-120"/>
                <a:ea typeface="微軟正黑體" panose="020B0604030504040204" pitchFamily="34" charset="-120"/>
              </a:rPr>
              <a:t>事件資料</a:t>
            </a:r>
            <a:endParaRPr lang="en-US" altLang="zh-TW">
              <a:solidFill>
                <a:schemeClr val="tx2">
                  <a:lumMod val="50000"/>
                </a:schemeClr>
              </a:solidFill>
              <a:latin typeface="微軟正黑體" panose="020B0604030504040204" pitchFamily="34" charset="-120"/>
              <a:ea typeface="微軟正黑體" panose="020B0604030504040204" pitchFamily="34" charset="-120"/>
            </a:endParaRPr>
          </a:p>
          <a:p>
            <a:r>
              <a:rPr lang="zh-TW" altLang="en-US">
                <a:solidFill>
                  <a:schemeClr val="tx2">
                    <a:lumMod val="50000"/>
                  </a:schemeClr>
                </a:solidFill>
                <a:latin typeface="微軟正黑體" panose="020B0604030504040204" pitchFamily="34" charset="-120"/>
                <a:ea typeface="微軟正黑體" panose="020B0604030504040204" pitchFamily="34" charset="-120"/>
              </a:rPr>
              <a:t>動作訊號</a:t>
            </a:r>
          </a:p>
        </p:txBody>
      </p:sp>
      <p:sp>
        <p:nvSpPr>
          <p:cNvPr id="21" name="箭號: 向右 20">
            <a:extLst>
              <a:ext uri="{FF2B5EF4-FFF2-40B4-BE49-F238E27FC236}">
                <a16:creationId xmlns:a16="http://schemas.microsoft.com/office/drawing/2014/main" id="{C85F4449-0071-49C6-A08C-3E17BC67D33E}"/>
              </a:ext>
            </a:extLst>
          </p:cNvPr>
          <p:cNvSpPr/>
          <p:nvPr/>
        </p:nvSpPr>
        <p:spPr>
          <a:xfrm rot="16200000">
            <a:off x="3936814" y="3658501"/>
            <a:ext cx="640955" cy="410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6B25BFEF-082C-4D28-A261-1AC901BE81DE}"/>
              </a:ext>
            </a:extLst>
          </p:cNvPr>
          <p:cNvSpPr txBox="1"/>
          <p:nvPr/>
        </p:nvSpPr>
        <p:spPr>
          <a:xfrm>
            <a:off x="2982690" y="3509335"/>
            <a:ext cx="1171453" cy="307777"/>
          </a:xfrm>
          <a:prstGeom prst="rect">
            <a:avLst/>
          </a:prstGeom>
          <a:noFill/>
        </p:spPr>
        <p:txBody>
          <a:bodyPr wrap="square" rtlCol="0">
            <a:spAutoFit/>
          </a:bodyPr>
          <a:lstStyle/>
          <a:p>
            <a:r>
              <a:rPr lang="zh-TW" altLang="en-US">
                <a:solidFill>
                  <a:schemeClr val="tx2">
                    <a:lumMod val="50000"/>
                  </a:schemeClr>
                </a:solidFill>
                <a:latin typeface="微軟正黑體" panose="020B0604030504040204" pitchFamily="34" charset="-120"/>
                <a:ea typeface="微軟正黑體" panose="020B0604030504040204" pitchFamily="34" charset="-120"/>
              </a:rPr>
              <a:t>感測資料</a:t>
            </a:r>
            <a:endParaRPr lang="en-US" altLang="zh-TW">
              <a:solidFill>
                <a:schemeClr val="tx2">
                  <a:lumMod val="50000"/>
                </a:schemeClr>
              </a:solidFill>
              <a:latin typeface="微軟正黑體" panose="020B0604030504040204" pitchFamily="34" charset="-120"/>
              <a:ea typeface="微軟正黑體" panose="020B0604030504040204" pitchFamily="34" charset="-120"/>
            </a:endParaRPr>
          </a:p>
        </p:txBody>
      </p:sp>
      <p:sp>
        <p:nvSpPr>
          <p:cNvPr id="24" name="文字方塊 23">
            <a:extLst>
              <a:ext uri="{FF2B5EF4-FFF2-40B4-BE49-F238E27FC236}">
                <a16:creationId xmlns:a16="http://schemas.microsoft.com/office/drawing/2014/main" id="{B394877E-1961-4043-92B7-FCEAC63B5B99}"/>
              </a:ext>
            </a:extLst>
          </p:cNvPr>
          <p:cNvSpPr txBox="1"/>
          <p:nvPr/>
        </p:nvSpPr>
        <p:spPr>
          <a:xfrm>
            <a:off x="4764789" y="2089614"/>
            <a:ext cx="1306914" cy="523220"/>
          </a:xfrm>
          <a:prstGeom prst="rect">
            <a:avLst/>
          </a:prstGeom>
          <a:noFill/>
        </p:spPr>
        <p:txBody>
          <a:bodyPr wrap="square">
            <a:spAutoFit/>
          </a:bodyPr>
          <a:lstStyle/>
          <a:p>
            <a:r>
              <a:rPr lang="zh-TW" altLang="zh-TW" sz="1400">
                <a:solidFill>
                  <a:schemeClr val="tx2">
                    <a:lumMod val="50000"/>
                  </a:schemeClr>
                </a:solidFill>
                <a:effectLst/>
                <a:latin typeface="微軟正黑體" panose="020B0604030504040204" pitchFamily="34" charset="-120"/>
                <a:ea typeface="微軟正黑體" panose="020B0604030504040204" pitchFamily="34" charset="-120"/>
                <a:cs typeface="Arial" panose="020B0604020202020204" pitchFamily="34" charset="0"/>
              </a:rPr>
              <a:t>第一回授訊號</a:t>
            </a:r>
            <a:endParaRPr lang="en-US" altLang="zh-TW" sz="1400">
              <a:solidFill>
                <a:schemeClr val="tx2">
                  <a:lumMod val="50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p>
            <a:r>
              <a:rPr lang="zh-TW" altLang="zh-TW" sz="1400">
                <a:solidFill>
                  <a:schemeClr val="tx2">
                    <a:lumMod val="50000"/>
                  </a:schemeClr>
                </a:solidFill>
                <a:effectLst/>
                <a:latin typeface="微軟正黑體" panose="020B0604030504040204" pitchFamily="34" charset="-120"/>
                <a:ea typeface="微軟正黑體" panose="020B0604030504040204" pitchFamily="34" charset="-120"/>
                <a:cs typeface="Arial" panose="020B0604020202020204" pitchFamily="34" charset="0"/>
              </a:rPr>
              <a:t>第二回授訊號</a:t>
            </a:r>
            <a:endParaRPr lang="zh-TW" altLang="en-US">
              <a:solidFill>
                <a:schemeClr val="tx2">
                  <a:lumMod val="50000"/>
                </a:schemeClr>
              </a:solidFill>
              <a:latin typeface="微軟正黑體" panose="020B0604030504040204" pitchFamily="34" charset="-120"/>
              <a:ea typeface="微軟正黑體" panose="020B0604030504040204" pitchFamily="34" charset="-120"/>
            </a:endParaRPr>
          </a:p>
        </p:txBody>
      </p:sp>
      <p:sp>
        <p:nvSpPr>
          <p:cNvPr id="26" name="文字方塊 25">
            <a:extLst>
              <a:ext uri="{FF2B5EF4-FFF2-40B4-BE49-F238E27FC236}">
                <a16:creationId xmlns:a16="http://schemas.microsoft.com/office/drawing/2014/main" id="{03C65FE3-73DF-4072-AA78-C8D7D90886BE}"/>
              </a:ext>
            </a:extLst>
          </p:cNvPr>
          <p:cNvSpPr txBox="1"/>
          <p:nvPr/>
        </p:nvSpPr>
        <p:spPr>
          <a:xfrm>
            <a:off x="935630" y="2550508"/>
            <a:ext cx="1141062" cy="307777"/>
          </a:xfrm>
          <a:prstGeom prst="rect">
            <a:avLst/>
          </a:prstGeom>
          <a:noFill/>
        </p:spPr>
        <p:txBody>
          <a:bodyPr wrap="square">
            <a:spAutoFit/>
          </a:bodyPr>
          <a:lstStyle/>
          <a:p>
            <a:pPr algn="ctr"/>
            <a:r>
              <a:rPr lang="zh-TW" altLang="en-US">
                <a:solidFill>
                  <a:schemeClr val="tx2">
                    <a:lumMod val="50000"/>
                  </a:schemeClr>
                </a:solidFill>
                <a:latin typeface="微軟正黑體" panose="020B0604030504040204" pitchFamily="34" charset="-120"/>
                <a:ea typeface="微軟正黑體" panose="020B0604030504040204" pitchFamily="34" charset="-120"/>
              </a:rPr>
              <a:t>事件資料</a:t>
            </a:r>
          </a:p>
        </p:txBody>
      </p:sp>
      <p:sp>
        <p:nvSpPr>
          <p:cNvPr id="28" name="文字方塊 27">
            <a:extLst>
              <a:ext uri="{FF2B5EF4-FFF2-40B4-BE49-F238E27FC236}">
                <a16:creationId xmlns:a16="http://schemas.microsoft.com/office/drawing/2014/main" id="{D5C81560-1F52-42BE-B49E-3292AE77D10F}"/>
              </a:ext>
            </a:extLst>
          </p:cNvPr>
          <p:cNvSpPr txBox="1"/>
          <p:nvPr/>
        </p:nvSpPr>
        <p:spPr>
          <a:xfrm>
            <a:off x="2780391" y="2580181"/>
            <a:ext cx="1129908" cy="307777"/>
          </a:xfrm>
          <a:prstGeom prst="rect">
            <a:avLst/>
          </a:prstGeom>
          <a:noFill/>
        </p:spPr>
        <p:txBody>
          <a:bodyPr wrap="square">
            <a:spAutoFit/>
          </a:bodyPr>
          <a:lstStyle/>
          <a:p>
            <a:pPr algn="ctr"/>
            <a:r>
              <a:rPr lang="zh-TW" altLang="en-US">
                <a:solidFill>
                  <a:schemeClr val="tx2">
                    <a:lumMod val="50000"/>
                  </a:schemeClr>
                </a:solidFill>
                <a:latin typeface="微軟正黑體" panose="020B0604030504040204" pitchFamily="34" charset="-120"/>
                <a:ea typeface="微軟正黑體" panose="020B0604030504040204" pitchFamily="34" charset="-120"/>
              </a:rPr>
              <a:t>動作訊號</a:t>
            </a:r>
          </a:p>
        </p:txBody>
      </p:sp>
      <p:sp>
        <p:nvSpPr>
          <p:cNvPr id="29" name="箭號: 向右 28">
            <a:extLst>
              <a:ext uri="{FF2B5EF4-FFF2-40B4-BE49-F238E27FC236}">
                <a16:creationId xmlns:a16="http://schemas.microsoft.com/office/drawing/2014/main" id="{C5A16A79-6E4B-4235-9E6F-B72E62BC2C4C}"/>
              </a:ext>
            </a:extLst>
          </p:cNvPr>
          <p:cNvSpPr/>
          <p:nvPr/>
        </p:nvSpPr>
        <p:spPr>
          <a:xfrm>
            <a:off x="2976689" y="2824385"/>
            <a:ext cx="801595" cy="377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箭號: 向右 29">
            <a:extLst>
              <a:ext uri="{FF2B5EF4-FFF2-40B4-BE49-F238E27FC236}">
                <a16:creationId xmlns:a16="http://schemas.microsoft.com/office/drawing/2014/main" id="{619448A9-7B45-4A92-8956-A7DA259C569E}"/>
              </a:ext>
            </a:extLst>
          </p:cNvPr>
          <p:cNvSpPr/>
          <p:nvPr/>
        </p:nvSpPr>
        <p:spPr>
          <a:xfrm>
            <a:off x="4899286" y="2677719"/>
            <a:ext cx="870304" cy="294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a:extLst>
              <a:ext uri="{FF2B5EF4-FFF2-40B4-BE49-F238E27FC236}">
                <a16:creationId xmlns:a16="http://schemas.microsoft.com/office/drawing/2014/main" id="{B7A758AD-7074-4749-BB26-A7B7367DE04F}"/>
              </a:ext>
            </a:extLst>
          </p:cNvPr>
          <p:cNvSpPr txBox="1"/>
          <p:nvPr/>
        </p:nvSpPr>
        <p:spPr>
          <a:xfrm>
            <a:off x="4928503" y="3290211"/>
            <a:ext cx="937325" cy="307777"/>
          </a:xfrm>
          <a:prstGeom prst="rect">
            <a:avLst/>
          </a:prstGeom>
          <a:noFill/>
        </p:spPr>
        <p:txBody>
          <a:bodyPr wrap="square">
            <a:spAutoFit/>
          </a:bodyPr>
          <a:lstStyle/>
          <a:p>
            <a:r>
              <a:rPr lang="zh-TW" altLang="zh-TW" sz="1400">
                <a:solidFill>
                  <a:schemeClr val="tx2">
                    <a:lumMod val="50000"/>
                  </a:schemeClr>
                </a:solidFill>
                <a:effectLst/>
                <a:latin typeface="微軟正黑體" panose="020B0604030504040204" pitchFamily="34" charset="-120"/>
                <a:ea typeface="微軟正黑體" panose="020B0604030504040204" pitchFamily="34" charset="-120"/>
                <a:cs typeface="Arial" panose="020B0604020202020204" pitchFamily="34" charset="0"/>
              </a:rPr>
              <a:t>檢測訊號</a:t>
            </a:r>
            <a:endParaRPr lang="zh-TW" altLang="en-US">
              <a:solidFill>
                <a:schemeClr val="tx2">
                  <a:lumMod val="50000"/>
                </a:schemeClr>
              </a:solidFill>
              <a:latin typeface="微軟正黑體" panose="020B0604030504040204" pitchFamily="34" charset="-120"/>
              <a:ea typeface="微軟正黑體" panose="020B0604030504040204" pitchFamily="34" charset="-120"/>
            </a:endParaRPr>
          </a:p>
        </p:txBody>
      </p:sp>
      <p:sp>
        <p:nvSpPr>
          <p:cNvPr id="33" name="箭號: 向右 32">
            <a:extLst>
              <a:ext uri="{FF2B5EF4-FFF2-40B4-BE49-F238E27FC236}">
                <a16:creationId xmlns:a16="http://schemas.microsoft.com/office/drawing/2014/main" id="{D56EEF5D-4C1F-4A16-9BC6-2693390AE61E}"/>
              </a:ext>
            </a:extLst>
          </p:cNvPr>
          <p:cNvSpPr/>
          <p:nvPr/>
        </p:nvSpPr>
        <p:spPr>
          <a:xfrm rot="10800000">
            <a:off x="4896751" y="3008389"/>
            <a:ext cx="870304" cy="294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箭號: 向右 24">
            <a:extLst>
              <a:ext uri="{FF2B5EF4-FFF2-40B4-BE49-F238E27FC236}">
                <a16:creationId xmlns:a16="http://schemas.microsoft.com/office/drawing/2014/main" id="{F74BACC6-B4FF-4E4C-BAD2-004DA46AB9B3}"/>
              </a:ext>
            </a:extLst>
          </p:cNvPr>
          <p:cNvSpPr/>
          <p:nvPr/>
        </p:nvSpPr>
        <p:spPr>
          <a:xfrm rot="10800000">
            <a:off x="2940939" y="3175460"/>
            <a:ext cx="801595" cy="377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D06D6E59-A02E-438C-8E99-EAEDB6121A33}"/>
              </a:ext>
            </a:extLst>
          </p:cNvPr>
          <p:cNvSpPr txBox="1"/>
          <p:nvPr/>
        </p:nvSpPr>
        <p:spPr>
          <a:xfrm>
            <a:off x="4394443" y="3863584"/>
            <a:ext cx="1171453" cy="307777"/>
          </a:xfrm>
          <a:prstGeom prst="rect">
            <a:avLst/>
          </a:prstGeom>
          <a:noFill/>
        </p:spPr>
        <p:txBody>
          <a:bodyPr wrap="square" rtlCol="0">
            <a:spAutoFit/>
          </a:bodyPr>
          <a:lstStyle/>
          <a:p>
            <a:r>
              <a:rPr lang="zh-TW" altLang="en-US">
                <a:solidFill>
                  <a:schemeClr val="tx2">
                    <a:lumMod val="50000"/>
                  </a:schemeClr>
                </a:solidFill>
                <a:latin typeface="微軟正黑體" panose="020B0604030504040204" pitchFamily="34" charset="-120"/>
                <a:ea typeface="微軟正黑體" panose="020B0604030504040204" pitchFamily="34" charset="-120"/>
              </a:rPr>
              <a:t>感測資料</a:t>
            </a:r>
            <a:endParaRPr lang="en-US" altLang="zh-TW">
              <a:solidFill>
                <a:schemeClr val="tx2">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9485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1" name="Google Shape;371;p42"/>
          <p:cNvSpPr/>
          <p:nvPr/>
        </p:nvSpPr>
        <p:spPr>
          <a:xfrm>
            <a:off x="6500145" y="867444"/>
            <a:ext cx="243" cy="122"/>
          </a:xfrm>
          <a:custGeom>
            <a:avLst/>
            <a:gdLst/>
            <a:ahLst/>
            <a:cxnLst/>
            <a:rect l="l" t="t" r="r" b="b"/>
            <a:pathLst>
              <a:path w="2" h="1" extrusionOk="0">
                <a:moveTo>
                  <a:pt x="1" y="0"/>
                </a:moveTo>
                <a:cubicBezTo>
                  <a:pt x="0" y="0"/>
                  <a:pt x="0" y="0"/>
                  <a:pt x="0" y="1"/>
                </a:cubicBezTo>
                <a:lnTo>
                  <a:pt x="2" y="1"/>
                </a:lnTo>
                <a:cubicBezTo>
                  <a:pt x="2" y="1"/>
                  <a:pt x="1" y="0"/>
                  <a:pt x="1" y="0"/>
                </a:cubicBezTo>
                <a:close/>
              </a:path>
            </a:pathLst>
          </a:custGeom>
          <a:solidFill>
            <a:srgbClr val="E4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2"/>
          <p:cNvSpPr/>
          <p:nvPr/>
        </p:nvSpPr>
        <p:spPr>
          <a:xfrm>
            <a:off x="6500145" y="863673"/>
            <a:ext cx="6933" cy="3892"/>
          </a:xfrm>
          <a:custGeom>
            <a:avLst/>
            <a:gdLst/>
            <a:ahLst/>
            <a:cxnLst/>
            <a:rect l="l" t="t" r="r" b="b"/>
            <a:pathLst>
              <a:path w="57" h="32" extrusionOk="0">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2"/>
          <p:cNvSpPr/>
          <p:nvPr/>
        </p:nvSpPr>
        <p:spPr>
          <a:xfrm>
            <a:off x="6510363" y="846765"/>
            <a:ext cx="9366" cy="14718"/>
          </a:xfrm>
          <a:custGeom>
            <a:avLst/>
            <a:gdLst/>
            <a:ahLst/>
            <a:cxnLst/>
            <a:rect l="l" t="t" r="r" b="b"/>
            <a:pathLst>
              <a:path w="77" h="121" extrusionOk="0">
                <a:moveTo>
                  <a:pt x="77" y="1"/>
                </a:moveTo>
                <a:cubicBezTo>
                  <a:pt x="53" y="53"/>
                  <a:pt x="27" y="92"/>
                  <a:pt x="1" y="120"/>
                </a:cubicBezTo>
                <a:cubicBezTo>
                  <a:pt x="27" y="92"/>
                  <a:pt x="53" y="53"/>
                  <a:pt x="7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文字方塊 9">
            <a:extLst>
              <a:ext uri="{FF2B5EF4-FFF2-40B4-BE49-F238E27FC236}">
                <a16:creationId xmlns:a16="http://schemas.microsoft.com/office/drawing/2014/main" id="{F4939D38-B2CA-46D0-81C5-4694601C96B8}"/>
              </a:ext>
            </a:extLst>
          </p:cNvPr>
          <p:cNvSpPr txBox="1"/>
          <p:nvPr/>
        </p:nvSpPr>
        <p:spPr>
          <a:xfrm>
            <a:off x="1236979" y="569095"/>
            <a:ext cx="3585681" cy="892552"/>
          </a:xfrm>
          <a:prstGeom prst="rect">
            <a:avLst/>
          </a:prstGeom>
          <a:noFill/>
        </p:spPr>
        <p:txBody>
          <a:bodyPr wrap="square" rtlCol="0">
            <a:spAutoFit/>
          </a:bodyPr>
          <a:lstStyle/>
          <a:p>
            <a:r>
              <a:rPr lang="zh-TW" altLang="en-US" sz="3200" b="1">
                <a:solidFill>
                  <a:schemeClr val="bg1">
                    <a:lumMod val="75000"/>
                  </a:schemeClr>
                </a:solidFill>
                <a:latin typeface="微軟正黑體" panose="020B0604030504040204" pitchFamily="34" charset="-120"/>
                <a:ea typeface="微軟正黑體" panose="020B0604030504040204" pitchFamily="34" charset="-120"/>
              </a:rPr>
              <a:t>重要技術特徵</a:t>
            </a:r>
            <a:endParaRPr lang="en-US" altLang="zh-TW" sz="3200" b="1">
              <a:solidFill>
                <a:schemeClr val="bg1">
                  <a:lumMod val="75000"/>
                </a:schemeClr>
              </a:solidFill>
              <a:latin typeface="微軟正黑體" panose="020B0604030504040204" pitchFamily="34" charset="-120"/>
              <a:ea typeface="微軟正黑體" panose="020B0604030504040204" pitchFamily="34" charset="-120"/>
            </a:endParaRPr>
          </a:p>
          <a:p>
            <a:r>
              <a:rPr lang="en-US" altLang="zh-TW" sz="2000">
                <a:solidFill>
                  <a:schemeClr val="bg1">
                    <a:lumMod val="75000"/>
                  </a:schemeClr>
                </a:solidFill>
                <a:latin typeface="微軟正黑體" panose="020B0604030504040204" pitchFamily="34" charset="-120"/>
                <a:ea typeface="微軟正黑體" panose="020B0604030504040204" pitchFamily="34" charset="-120"/>
              </a:rPr>
              <a:t>【</a:t>
            </a:r>
            <a:r>
              <a:rPr lang="zh-TW" altLang="en-US" sz="2000">
                <a:solidFill>
                  <a:schemeClr val="bg1">
                    <a:lumMod val="75000"/>
                  </a:schemeClr>
                </a:solidFill>
                <a:latin typeface="微軟正黑體" panose="020B0604030504040204" pitchFamily="34" charset="-120"/>
                <a:ea typeface="微軟正黑體" panose="020B0604030504040204" pitchFamily="34" charset="-120"/>
              </a:rPr>
              <a:t>實施方法】</a:t>
            </a:r>
            <a:endParaRPr lang="zh-TW" altLang="en-US" sz="3200">
              <a:solidFill>
                <a:schemeClr val="bg1">
                  <a:lumMod val="75000"/>
                </a:schemeClr>
              </a:solidFill>
              <a:latin typeface="微軟正黑體" panose="020B0604030504040204" pitchFamily="34" charset="-120"/>
              <a:ea typeface="微軟正黑體" panose="020B0604030504040204" pitchFamily="34" charset="-120"/>
            </a:endParaRPr>
          </a:p>
        </p:txBody>
      </p:sp>
      <p:sp>
        <p:nvSpPr>
          <p:cNvPr id="13" name="文字方塊 12">
            <a:extLst>
              <a:ext uri="{FF2B5EF4-FFF2-40B4-BE49-F238E27FC236}">
                <a16:creationId xmlns:a16="http://schemas.microsoft.com/office/drawing/2014/main" id="{6E99DCDB-94D6-418B-BE46-931A439BD380}"/>
              </a:ext>
            </a:extLst>
          </p:cNvPr>
          <p:cNvSpPr txBox="1"/>
          <p:nvPr/>
        </p:nvSpPr>
        <p:spPr>
          <a:xfrm>
            <a:off x="1644705" y="2048530"/>
            <a:ext cx="5190048" cy="861774"/>
          </a:xfrm>
          <a:prstGeom prst="rect">
            <a:avLst/>
          </a:prstGeom>
          <a:noFill/>
        </p:spPr>
        <p:txBody>
          <a:bodyPr wrap="square">
            <a:spAutoFit/>
          </a:bodyPr>
          <a:lstStyle/>
          <a:p>
            <a:r>
              <a:rPr lang="zh-TW" altLang="en-US" sz="1800" b="1">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Ｑ：</a:t>
            </a:r>
            <a:r>
              <a:rPr lang="zh-TW" altLang="en-US" sz="18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是什麼？</a:t>
            </a:r>
            <a:endParaRPr lang="en-US" altLang="zh-TW" sz="18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r>
              <a:rPr lang="zh-TW" altLang="en-US" sz="1800" b="1">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Ａ：</a:t>
            </a:r>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依據動作狀態週期性產生</a:t>
            </a:r>
            <a:r>
              <a:rPr lang="zh-TW" altLang="en-US"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的訊號，包含</a:t>
            </a:r>
            <a:r>
              <a:rPr lang="zh-TW" altLang="en-US" b="0" i="0">
                <a:solidFill>
                  <a:srgbClr val="374151"/>
                </a:solidFill>
                <a:effectLst/>
                <a:latin typeface="微軟正黑體" panose="020B0604030504040204" pitchFamily="34" charset="-120"/>
                <a:ea typeface="微軟正黑體" panose="020B0604030504040204" pitchFamily="34" charset="-120"/>
              </a:rPr>
              <a:t>環境感測裝置和終</a:t>
            </a:r>
            <a:r>
              <a:rPr lang="zh-TW" altLang="en-US">
                <a:solidFill>
                  <a:srgbClr val="374151"/>
                </a:solidFill>
                <a:latin typeface="微軟正黑體" panose="020B0604030504040204" pitchFamily="34" charset="-120"/>
                <a:ea typeface="微軟正黑體" panose="020B0604030504040204" pitchFamily="34" charset="-120"/>
              </a:rPr>
              <a:t>　　　　</a:t>
            </a:r>
            <a:r>
              <a:rPr lang="zh-TW" altLang="en-US" b="0" i="0">
                <a:solidFill>
                  <a:srgbClr val="374151"/>
                </a:solidFill>
                <a:effectLst/>
                <a:latin typeface="微軟正黑體" panose="020B0604030504040204" pitchFamily="34" charset="-120"/>
                <a:ea typeface="微軟正黑體" panose="020B0604030504040204" pitchFamily="34" charset="-120"/>
              </a:rPr>
              <a:t>端裝置在特定時間內的狀態。</a:t>
            </a:r>
            <a:endParaRPr lang="zh-TW" altLang="en-US">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BF5B32D8-F3B6-4480-BEFB-9787DA07CF0B}"/>
              </a:ext>
            </a:extLst>
          </p:cNvPr>
          <p:cNvSpPr txBox="1"/>
          <p:nvPr/>
        </p:nvSpPr>
        <p:spPr>
          <a:xfrm>
            <a:off x="1617636" y="1461647"/>
            <a:ext cx="5908728" cy="461665"/>
          </a:xfrm>
          <a:prstGeom prst="rect">
            <a:avLst/>
          </a:prstGeom>
          <a:noFill/>
        </p:spPr>
        <p:txBody>
          <a:bodyPr wrap="square">
            <a:spAutoFit/>
          </a:bodyPr>
          <a:lstStyle/>
          <a:p>
            <a:pPr algn="ctr"/>
            <a:r>
              <a:rPr lang="zh-TW" altLang="en-US" sz="2400">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回授訊號</a:t>
            </a:r>
            <a:endParaRPr lang="en-US" altLang="zh-TW" sz="2400">
              <a:solidFill>
                <a:srgbClr val="333333"/>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11" name="文字方塊 10">
            <a:extLst>
              <a:ext uri="{FF2B5EF4-FFF2-40B4-BE49-F238E27FC236}">
                <a16:creationId xmlns:a16="http://schemas.microsoft.com/office/drawing/2014/main" id="{27389A9F-DF41-4AA5-9E26-1B0EEA381664}"/>
              </a:ext>
            </a:extLst>
          </p:cNvPr>
          <p:cNvSpPr txBox="1"/>
          <p:nvPr/>
        </p:nvSpPr>
        <p:spPr>
          <a:xfrm>
            <a:off x="1644705" y="3195461"/>
            <a:ext cx="6205187" cy="861774"/>
          </a:xfrm>
          <a:prstGeom prst="rect">
            <a:avLst/>
          </a:prstGeom>
          <a:noFill/>
        </p:spPr>
        <p:txBody>
          <a:bodyPr wrap="square">
            <a:spAutoFit/>
          </a:bodyPr>
          <a:lstStyle/>
          <a:p>
            <a:r>
              <a:rPr lang="zh-TW" altLang="en-US" sz="1800" b="1">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Ｑ：</a:t>
            </a:r>
            <a:r>
              <a:rPr lang="zh-TW" altLang="en-US" sz="18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要幹嘛？</a:t>
            </a:r>
            <a:endParaRPr lang="en-US" altLang="zh-TW" sz="18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r>
              <a:rPr lang="zh-TW" altLang="en-US" sz="1800" b="1">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Ａ：</a:t>
            </a:r>
            <a:r>
              <a:rPr lang="zh-TW" altLang="en-US" b="0" i="0">
                <a:solidFill>
                  <a:srgbClr val="374151"/>
                </a:solidFill>
                <a:effectLst/>
                <a:latin typeface="微軟正黑體" panose="020B0604030504040204" pitchFamily="34" charset="-120"/>
                <a:ea typeface="微軟正黑體" panose="020B0604030504040204" pitchFamily="34" charset="-120"/>
              </a:rPr>
              <a:t>實時調整檢測訊號的產生週期，以適應當前環境狀態，使系統可以更有效地利用資源和能源，避免在穩定狀態下不必要的頻繁通信。</a:t>
            </a:r>
            <a:endParaRPr lang="zh-TW" altLang="en-US">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56756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1" name="Google Shape;371;p42"/>
          <p:cNvSpPr/>
          <p:nvPr/>
        </p:nvSpPr>
        <p:spPr>
          <a:xfrm>
            <a:off x="6500145" y="867444"/>
            <a:ext cx="243" cy="122"/>
          </a:xfrm>
          <a:custGeom>
            <a:avLst/>
            <a:gdLst/>
            <a:ahLst/>
            <a:cxnLst/>
            <a:rect l="l" t="t" r="r" b="b"/>
            <a:pathLst>
              <a:path w="2" h="1" extrusionOk="0">
                <a:moveTo>
                  <a:pt x="1" y="0"/>
                </a:moveTo>
                <a:cubicBezTo>
                  <a:pt x="0" y="0"/>
                  <a:pt x="0" y="0"/>
                  <a:pt x="0" y="1"/>
                </a:cubicBezTo>
                <a:lnTo>
                  <a:pt x="2" y="1"/>
                </a:lnTo>
                <a:cubicBezTo>
                  <a:pt x="2" y="1"/>
                  <a:pt x="1" y="0"/>
                  <a:pt x="1" y="0"/>
                </a:cubicBezTo>
                <a:close/>
              </a:path>
            </a:pathLst>
          </a:custGeom>
          <a:solidFill>
            <a:srgbClr val="E4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2"/>
          <p:cNvSpPr/>
          <p:nvPr/>
        </p:nvSpPr>
        <p:spPr>
          <a:xfrm>
            <a:off x="6500145" y="863673"/>
            <a:ext cx="6933" cy="3892"/>
          </a:xfrm>
          <a:custGeom>
            <a:avLst/>
            <a:gdLst/>
            <a:ahLst/>
            <a:cxnLst/>
            <a:rect l="l" t="t" r="r" b="b"/>
            <a:pathLst>
              <a:path w="57" h="32" extrusionOk="0">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2"/>
          <p:cNvSpPr/>
          <p:nvPr/>
        </p:nvSpPr>
        <p:spPr>
          <a:xfrm>
            <a:off x="6510363" y="846765"/>
            <a:ext cx="9366" cy="14718"/>
          </a:xfrm>
          <a:custGeom>
            <a:avLst/>
            <a:gdLst/>
            <a:ahLst/>
            <a:cxnLst/>
            <a:rect l="l" t="t" r="r" b="b"/>
            <a:pathLst>
              <a:path w="77" h="121" extrusionOk="0">
                <a:moveTo>
                  <a:pt x="77" y="1"/>
                </a:moveTo>
                <a:cubicBezTo>
                  <a:pt x="53" y="53"/>
                  <a:pt x="27" y="92"/>
                  <a:pt x="1" y="120"/>
                </a:cubicBezTo>
                <a:cubicBezTo>
                  <a:pt x="27" y="92"/>
                  <a:pt x="53" y="53"/>
                  <a:pt x="7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文字方塊 9">
            <a:extLst>
              <a:ext uri="{FF2B5EF4-FFF2-40B4-BE49-F238E27FC236}">
                <a16:creationId xmlns:a16="http://schemas.microsoft.com/office/drawing/2014/main" id="{F4939D38-B2CA-46D0-81C5-4694601C96B8}"/>
              </a:ext>
            </a:extLst>
          </p:cNvPr>
          <p:cNvSpPr txBox="1"/>
          <p:nvPr/>
        </p:nvSpPr>
        <p:spPr>
          <a:xfrm>
            <a:off x="1236979" y="569095"/>
            <a:ext cx="3585681" cy="892552"/>
          </a:xfrm>
          <a:prstGeom prst="rect">
            <a:avLst/>
          </a:prstGeom>
          <a:noFill/>
        </p:spPr>
        <p:txBody>
          <a:bodyPr wrap="square" rtlCol="0">
            <a:spAutoFit/>
          </a:bodyPr>
          <a:lstStyle/>
          <a:p>
            <a:r>
              <a:rPr lang="zh-TW" altLang="en-US" sz="3200" b="1">
                <a:solidFill>
                  <a:schemeClr val="bg1">
                    <a:lumMod val="75000"/>
                  </a:schemeClr>
                </a:solidFill>
                <a:latin typeface="微軟正黑體" panose="020B0604030504040204" pitchFamily="34" charset="-120"/>
                <a:ea typeface="微軟正黑體" panose="020B0604030504040204" pitchFamily="34" charset="-120"/>
              </a:rPr>
              <a:t>重要技術特徵</a:t>
            </a:r>
            <a:endParaRPr lang="en-US" altLang="zh-TW" sz="3200" b="1">
              <a:solidFill>
                <a:schemeClr val="bg1">
                  <a:lumMod val="75000"/>
                </a:schemeClr>
              </a:solidFill>
              <a:latin typeface="微軟正黑體" panose="020B0604030504040204" pitchFamily="34" charset="-120"/>
              <a:ea typeface="微軟正黑體" panose="020B0604030504040204" pitchFamily="34" charset="-120"/>
            </a:endParaRPr>
          </a:p>
          <a:p>
            <a:r>
              <a:rPr lang="en-US" altLang="zh-TW" sz="2000">
                <a:solidFill>
                  <a:schemeClr val="bg1">
                    <a:lumMod val="75000"/>
                  </a:schemeClr>
                </a:solidFill>
                <a:latin typeface="微軟正黑體" panose="020B0604030504040204" pitchFamily="34" charset="-120"/>
                <a:ea typeface="微軟正黑體" panose="020B0604030504040204" pitchFamily="34" charset="-120"/>
              </a:rPr>
              <a:t>【</a:t>
            </a:r>
            <a:r>
              <a:rPr lang="zh-TW" altLang="en-US" sz="2000">
                <a:solidFill>
                  <a:schemeClr val="bg1">
                    <a:lumMod val="75000"/>
                  </a:schemeClr>
                </a:solidFill>
                <a:latin typeface="微軟正黑體" panose="020B0604030504040204" pitchFamily="34" charset="-120"/>
                <a:ea typeface="微軟正黑體" panose="020B0604030504040204" pitchFamily="34" charset="-120"/>
              </a:rPr>
              <a:t>實施方法】</a:t>
            </a:r>
            <a:endParaRPr lang="zh-TW" altLang="en-US" sz="3200">
              <a:solidFill>
                <a:schemeClr val="bg1">
                  <a:lumMod val="75000"/>
                </a:schemeClr>
              </a:solidFill>
              <a:latin typeface="微軟正黑體" panose="020B0604030504040204" pitchFamily="34" charset="-120"/>
              <a:ea typeface="微軟正黑體" panose="020B0604030504040204" pitchFamily="34" charset="-120"/>
            </a:endParaRPr>
          </a:p>
        </p:txBody>
      </p:sp>
      <p:sp>
        <p:nvSpPr>
          <p:cNvPr id="5" name="矩形 4">
            <a:extLst>
              <a:ext uri="{FF2B5EF4-FFF2-40B4-BE49-F238E27FC236}">
                <a16:creationId xmlns:a16="http://schemas.microsoft.com/office/drawing/2014/main" id="{50962C10-7E44-474B-9020-79AD75A6E324}"/>
              </a:ext>
            </a:extLst>
          </p:cNvPr>
          <p:cNvSpPr/>
          <p:nvPr/>
        </p:nvSpPr>
        <p:spPr>
          <a:xfrm>
            <a:off x="696657" y="2947337"/>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微軟正黑體" panose="020B0604030504040204" pitchFamily="34" charset="-120"/>
                <a:ea typeface="微軟正黑體" panose="020B0604030504040204" pitchFamily="34" charset="-120"/>
              </a:rPr>
              <a:t>感測模組</a:t>
            </a:r>
          </a:p>
        </p:txBody>
      </p:sp>
      <p:sp>
        <p:nvSpPr>
          <p:cNvPr id="6" name="箭號: 向右 5">
            <a:extLst>
              <a:ext uri="{FF2B5EF4-FFF2-40B4-BE49-F238E27FC236}">
                <a16:creationId xmlns:a16="http://schemas.microsoft.com/office/drawing/2014/main" id="{54FB1793-A4B6-4C6D-8CC0-1658345299AA}"/>
              </a:ext>
            </a:extLst>
          </p:cNvPr>
          <p:cNvSpPr/>
          <p:nvPr/>
        </p:nvSpPr>
        <p:spPr>
          <a:xfrm>
            <a:off x="1772931" y="3025527"/>
            <a:ext cx="673452" cy="352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97F5FC5B-6E1F-4EED-9132-20CB57D4B66B}"/>
              </a:ext>
            </a:extLst>
          </p:cNvPr>
          <p:cNvSpPr txBox="1"/>
          <p:nvPr/>
        </p:nvSpPr>
        <p:spPr>
          <a:xfrm>
            <a:off x="1630452" y="2754659"/>
            <a:ext cx="914400" cy="307777"/>
          </a:xfrm>
          <a:prstGeom prst="rect">
            <a:avLst/>
          </a:prstGeom>
          <a:noFill/>
        </p:spPr>
        <p:txBody>
          <a:bodyPr wrap="square">
            <a:spAutoFit/>
          </a:bodyPr>
          <a:lstStyle/>
          <a:p>
            <a:r>
              <a:rPr lang="zh-TW" altLang="zh-TW" sz="1400">
                <a:solidFill>
                  <a:schemeClr val="tx2">
                    <a:lumMod val="50000"/>
                  </a:schemeClr>
                </a:solidFill>
                <a:effectLst/>
                <a:latin typeface="微軟正黑體" panose="020B0604030504040204" pitchFamily="34" charset="-120"/>
                <a:ea typeface="微軟正黑體" panose="020B0604030504040204" pitchFamily="34" charset="-120"/>
                <a:cs typeface="Arial" panose="020B0604020202020204" pitchFamily="34" charset="0"/>
              </a:rPr>
              <a:t>感測</a:t>
            </a:r>
            <a:r>
              <a:rPr lang="zh-TW" altLang="en-US" sz="1400">
                <a:solidFill>
                  <a:schemeClr val="tx2">
                    <a:lumMod val="50000"/>
                  </a:schemeClr>
                </a:solidFill>
                <a:effectLst/>
                <a:latin typeface="微軟正黑體" panose="020B0604030504040204" pitchFamily="34" charset="-120"/>
                <a:ea typeface="微軟正黑體" panose="020B0604030504040204" pitchFamily="34" charset="-120"/>
                <a:cs typeface="Arial" panose="020B0604020202020204" pitchFamily="34" charset="0"/>
              </a:rPr>
              <a:t>訊號</a:t>
            </a:r>
            <a:endParaRPr lang="zh-TW" altLang="en-US">
              <a:solidFill>
                <a:schemeClr val="tx2">
                  <a:lumMod val="50000"/>
                </a:schemeClr>
              </a:solidFill>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6BF4811F-DCEC-444B-8D4F-A5E9674D6B58}"/>
              </a:ext>
            </a:extLst>
          </p:cNvPr>
          <p:cNvSpPr txBox="1"/>
          <p:nvPr/>
        </p:nvSpPr>
        <p:spPr>
          <a:xfrm>
            <a:off x="580317" y="3404854"/>
            <a:ext cx="1529340" cy="1169551"/>
          </a:xfrm>
          <a:prstGeom prst="rect">
            <a:avLst/>
          </a:prstGeom>
          <a:noFill/>
        </p:spPr>
        <p:txBody>
          <a:bodyPr wrap="square">
            <a:spAutoFit/>
          </a:bodyPr>
          <a:lstStyle/>
          <a:p>
            <a:r>
              <a:rPr lang="zh-TW" altLang="zh-TW" sz="1400">
                <a:solidFill>
                  <a:schemeClr val="tx1"/>
                </a:solidFill>
                <a:effectLst/>
                <a:latin typeface="微軟正黑體" panose="020B0604030504040204" pitchFamily="34" charset="-120"/>
                <a:ea typeface="微軟正黑體" panose="020B0604030504040204" pitchFamily="34" charset="-120"/>
                <a:cs typeface="Arial" panose="020B0604020202020204" pitchFamily="34" charset="0"/>
              </a:rPr>
              <a:t>溫度感測器、</a:t>
            </a:r>
            <a:endParaRPr lang="en-US" altLang="zh-TW" sz="1400">
              <a:solidFill>
                <a:schemeClr val="tx1"/>
              </a:solidFill>
              <a:effectLst/>
              <a:latin typeface="微軟正黑體" panose="020B0604030504040204" pitchFamily="34" charset="-120"/>
              <a:ea typeface="微軟正黑體" panose="020B0604030504040204" pitchFamily="34" charset="-120"/>
              <a:cs typeface="Arial" panose="020B0604020202020204" pitchFamily="34" charset="0"/>
            </a:endParaRPr>
          </a:p>
          <a:p>
            <a:r>
              <a:rPr lang="zh-TW" altLang="zh-TW" sz="1400">
                <a:solidFill>
                  <a:schemeClr val="tx1"/>
                </a:solidFill>
                <a:effectLst/>
                <a:latin typeface="微軟正黑體" panose="020B0604030504040204" pitchFamily="34" charset="-120"/>
                <a:ea typeface="微軟正黑體" panose="020B0604030504040204" pitchFamily="34" charset="-120"/>
                <a:cs typeface="Arial" panose="020B0604020202020204" pitchFamily="34" charset="0"/>
              </a:rPr>
              <a:t>濕度感測器、</a:t>
            </a:r>
            <a:endParaRPr lang="en-US" altLang="zh-TW" sz="1400">
              <a:solidFill>
                <a:schemeClr val="tx1"/>
              </a:solidFill>
              <a:effectLst/>
              <a:latin typeface="微軟正黑體" panose="020B0604030504040204" pitchFamily="34" charset="-120"/>
              <a:ea typeface="微軟正黑體" panose="020B0604030504040204" pitchFamily="34" charset="-120"/>
              <a:cs typeface="Arial" panose="020B0604020202020204" pitchFamily="34" charset="0"/>
            </a:endParaRPr>
          </a:p>
          <a:p>
            <a:r>
              <a:rPr lang="zh-TW" altLang="zh-TW" sz="1400">
                <a:solidFill>
                  <a:schemeClr val="tx1"/>
                </a:solidFill>
                <a:effectLst/>
                <a:latin typeface="微軟正黑體" panose="020B0604030504040204" pitchFamily="34" charset="-120"/>
                <a:ea typeface="微軟正黑體" panose="020B0604030504040204" pitchFamily="34" charset="-120"/>
                <a:cs typeface="Arial" panose="020B0604020202020204" pitchFamily="34" charset="0"/>
              </a:rPr>
              <a:t>日照感測器、</a:t>
            </a:r>
            <a:endParaRPr lang="en-US" altLang="zh-TW" sz="1400">
              <a:solidFill>
                <a:schemeClr val="tx1"/>
              </a:solidFill>
              <a:effectLst/>
              <a:latin typeface="微軟正黑體" panose="020B0604030504040204" pitchFamily="34" charset="-120"/>
              <a:ea typeface="微軟正黑體" panose="020B0604030504040204" pitchFamily="34" charset="-120"/>
              <a:cs typeface="Arial" panose="020B0604020202020204" pitchFamily="34" charset="0"/>
            </a:endParaRPr>
          </a:p>
          <a:p>
            <a:r>
              <a:rPr lang="zh-TW" altLang="zh-TW" sz="1400">
                <a:solidFill>
                  <a:schemeClr val="tx1"/>
                </a:solidFill>
                <a:effectLst/>
                <a:latin typeface="微軟正黑體" panose="020B0604030504040204" pitchFamily="34" charset="-120"/>
                <a:ea typeface="微軟正黑體" panose="020B0604030504040204" pitchFamily="34" charset="-120"/>
                <a:cs typeface="Arial" panose="020B0604020202020204" pitchFamily="34" charset="0"/>
              </a:rPr>
              <a:t>酸鹼感測器、</a:t>
            </a:r>
            <a:endParaRPr lang="en-US" altLang="zh-TW" sz="1400">
              <a:solidFill>
                <a:schemeClr val="tx1"/>
              </a:solidFill>
              <a:effectLst/>
              <a:latin typeface="微軟正黑體" panose="020B0604030504040204" pitchFamily="34" charset="-120"/>
              <a:ea typeface="微軟正黑體" panose="020B0604030504040204" pitchFamily="34" charset="-120"/>
              <a:cs typeface="Arial" panose="020B0604020202020204" pitchFamily="34" charset="0"/>
            </a:endParaRPr>
          </a:p>
          <a:p>
            <a:r>
              <a:rPr lang="zh-TW" altLang="zh-TW" sz="1400">
                <a:solidFill>
                  <a:schemeClr val="tx1"/>
                </a:solidFill>
                <a:effectLst/>
                <a:latin typeface="微軟正黑體" panose="020B0604030504040204" pitchFamily="34" charset="-120"/>
                <a:ea typeface="微軟正黑體" panose="020B0604030504040204" pitchFamily="34" charset="-120"/>
                <a:cs typeface="Arial" panose="020B0604020202020204" pitchFamily="34" charset="0"/>
              </a:rPr>
              <a:t>化學成份感測器</a:t>
            </a:r>
            <a:endParaRPr lang="zh-TW" altLang="en-US">
              <a:solidFill>
                <a:schemeClr val="tx1"/>
              </a:solidFill>
              <a:latin typeface="微軟正黑體" panose="020B0604030504040204" pitchFamily="34" charset="-120"/>
              <a:ea typeface="微軟正黑體" panose="020B0604030504040204" pitchFamily="34" charset="-120"/>
            </a:endParaRPr>
          </a:p>
        </p:txBody>
      </p:sp>
      <p:sp>
        <p:nvSpPr>
          <p:cNvPr id="19" name="矩形 18">
            <a:extLst>
              <a:ext uri="{FF2B5EF4-FFF2-40B4-BE49-F238E27FC236}">
                <a16:creationId xmlns:a16="http://schemas.microsoft.com/office/drawing/2014/main" id="{93E21DF0-2445-4D84-9A2D-8C741527B133}"/>
              </a:ext>
            </a:extLst>
          </p:cNvPr>
          <p:cNvSpPr/>
          <p:nvPr/>
        </p:nvSpPr>
        <p:spPr>
          <a:xfrm>
            <a:off x="692183" y="2251069"/>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微軟正黑體" panose="020B0604030504040204" pitchFamily="34" charset="-120"/>
                <a:ea typeface="微軟正黑體" panose="020B0604030504040204" pitchFamily="34" charset="-120"/>
              </a:rPr>
              <a:t>記憶模組</a:t>
            </a:r>
          </a:p>
        </p:txBody>
      </p:sp>
      <p:sp>
        <p:nvSpPr>
          <p:cNvPr id="21" name="文字方塊 20">
            <a:extLst>
              <a:ext uri="{FF2B5EF4-FFF2-40B4-BE49-F238E27FC236}">
                <a16:creationId xmlns:a16="http://schemas.microsoft.com/office/drawing/2014/main" id="{7B428A40-FEAC-4167-A2FB-456E12CB9AE6}"/>
              </a:ext>
            </a:extLst>
          </p:cNvPr>
          <p:cNvSpPr txBox="1"/>
          <p:nvPr/>
        </p:nvSpPr>
        <p:spPr>
          <a:xfrm>
            <a:off x="1660579" y="1982862"/>
            <a:ext cx="2177620" cy="307777"/>
          </a:xfrm>
          <a:prstGeom prst="rect">
            <a:avLst/>
          </a:prstGeom>
          <a:noFill/>
        </p:spPr>
        <p:txBody>
          <a:bodyPr wrap="square">
            <a:spAutoFit/>
          </a:bodyPr>
          <a:lstStyle/>
          <a:p>
            <a:r>
              <a:rPr lang="zh-TW" altLang="en-US">
                <a:solidFill>
                  <a:schemeClr val="tx2">
                    <a:lumMod val="50000"/>
                  </a:schemeClr>
                </a:solidFill>
                <a:latin typeface="微軟正黑體" panose="020B0604030504040204" pitchFamily="34" charset="-120"/>
                <a:ea typeface="微軟正黑體" panose="020B0604030504040204" pitchFamily="34" charset="-120"/>
              </a:rPr>
              <a:t>事件資料</a:t>
            </a:r>
          </a:p>
        </p:txBody>
      </p:sp>
      <p:sp>
        <p:nvSpPr>
          <p:cNvPr id="23" name="文字方塊 22">
            <a:extLst>
              <a:ext uri="{FF2B5EF4-FFF2-40B4-BE49-F238E27FC236}">
                <a16:creationId xmlns:a16="http://schemas.microsoft.com/office/drawing/2014/main" id="{F7508F50-61A9-4359-A9B4-012EAF049953}"/>
              </a:ext>
            </a:extLst>
          </p:cNvPr>
          <p:cNvSpPr txBox="1"/>
          <p:nvPr/>
        </p:nvSpPr>
        <p:spPr>
          <a:xfrm>
            <a:off x="3592057" y="2307959"/>
            <a:ext cx="979943" cy="307777"/>
          </a:xfrm>
          <a:prstGeom prst="rect">
            <a:avLst/>
          </a:prstGeom>
          <a:noFill/>
        </p:spPr>
        <p:txBody>
          <a:bodyPr wrap="square">
            <a:spAutoFit/>
          </a:bodyPr>
          <a:lstStyle/>
          <a:p>
            <a:r>
              <a:rPr lang="zh-TW" altLang="en-US" sz="1400">
                <a:solidFill>
                  <a:schemeClr val="tx2">
                    <a:lumMod val="50000"/>
                  </a:schemeClr>
                </a:solidFill>
                <a:effectLst/>
                <a:latin typeface="微軟正黑體" panose="020B0604030504040204" pitchFamily="34" charset="-120"/>
                <a:ea typeface="微軟正黑體" panose="020B0604030504040204" pitchFamily="34" charset="-120"/>
                <a:cs typeface="Arial" panose="020B0604020202020204" pitchFamily="34" charset="0"/>
              </a:rPr>
              <a:t>感測資料</a:t>
            </a:r>
            <a:endParaRPr lang="zh-TW" altLang="en-US">
              <a:solidFill>
                <a:schemeClr val="tx2">
                  <a:lumMod val="50000"/>
                </a:schemeClr>
              </a:solidFill>
              <a:latin typeface="微軟正黑體" panose="020B0604030504040204" pitchFamily="34" charset="-120"/>
              <a:ea typeface="微軟正黑體" panose="020B0604030504040204" pitchFamily="34" charset="-120"/>
            </a:endParaRPr>
          </a:p>
        </p:txBody>
      </p:sp>
      <p:pic>
        <p:nvPicPr>
          <p:cNvPr id="17" name="圖片 16">
            <a:extLst>
              <a:ext uri="{FF2B5EF4-FFF2-40B4-BE49-F238E27FC236}">
                <a16:creationId xmlns:a16="http://schemas.microsoft.com/office/drawing/2014/main" id="{BC018C42-BBA7-43F7-9368-19DBA88A499B}"/>
              </a:ext>
            </a:extLst>
          </p:cNvPr>
          <p:cNvPicPr>
            <a:picLocks noChangeAspect="1"/>
          </p:cNvPicPr>
          <p:nvPr/>
        </p:nvPicPr>
        <p:blipFill>
          <a:blip r:embed="rId3"/>
          <a:stretch>
            <a:fillRect/>
          </a:stretch>
        </p:blipFill>
        <p:spPr>
          <a:xfrm>
            <a:off x="6119606" y="289999"/>
            <a:ext cx="2727629" cy="2126830"/>
          </a:xfrm>
          <a:prstGeom prst="rect">
            <a:avLst/>
          </a:prstGeom>
        </p:spPr>
      </p:pic>
      <p:sp>
        <p:nvSpPr>
          <p:cNvPr id="26" name="矩形 25">
            <a:extLst>
              <a:ext uri="{FF2B5EF4-FFF2-40B4-BE49-F238E27FC236}">
                <a16:creationId xmlns:a16="http://schemas.microsoft.com/office/drawing/2014/main" id="{7EAEAB12-6995-4169-97C3-15742BBB1B92}"/>
              </a:ext>
            </a:extLst>
          </p:cNvPr>
          <p:cNvSpPr/>
          <p:nvPr/>
        </p:nvSpPr>
        <p:spPr>
          <a:xfrm>
            <a:off x="2626388" y="2265333"/>
            <a:ext cx="914400" cy="1112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微軟正黑體" panose="020B0604030504040204" pitchFamily="34" charset="-120"/>
                <a:ea typeface="微軟正黑體" panose="020B0604030504040204" pitchFamily="34" charset="-120"/>
              </a:rPr>
              <a:t>控制模組</a:t>
            </a:r>
          </a:p>
        </p:txBody>
      </p:sp>
      <p:sp>
        <p:nvSpPr>
          <p:cNvPr id="29" name="箭號: 向右 28">
            <a:extLst>
              <a:ext uri="{FF2B5EF4-FFF2-40B4-BE49-F238E27FC236}">
                <a16:creationId xmlns:a16="http://schemas.microsoft.com/office/drawing/2014/main" id="{13BC40EB-07ED-4FB4-8FC7-572CA364E86C}"/>
              </a:ext>
            </a:extLst>
          </p:cNvPr>
          <p:cNvSpPr/>
          <p:nvPr/>
        </p:nvSpPr>
        <p:spPr>
          <a:xfrm>
            <a:off x="1776301" y="2307959"/>
            <a:ext cx="673452" cy="352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箭號: 向右 29">
            <a:extLst>
              <a:ext uri="{FF2B5EF4-FFF2-40B4-BE49-F238E27FC236}">
                <a16:creationId xmlns:a16="http://schemas.microsoft.com/office/drawing/2014/main" id="{E4762DF9-FB3F-4A39-8F58-F8CCE723A486}"/>
              </a:ext>
            </a:extLst>
          </p:cNvPr>
          <p:cNvSpPr/>
          <p:nvPr/>
        </p:nvSpPr>
        <p:spPr>
          <a:xfrm>
            <a:off x="3663724" y="2645430"/>
            <a:ext cx="673452" cy="352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a:extLst>
              <a:ext uri="{FF2B5EF4-FFF2-40B4-BE49-F238E27FC236}">
                <a16:creationId xmlns:a16="http://schemas.microsoft.com/office/drawing/2014/main" id="{A3F2AA44-AC13-457C-8D9E-69B84FE3EC60}"/>
              </a:ext>
            </a:extLst>
          </p:cNvPr>
          <p:cNvSpPr/>
          <p:nvPr/>
        </p:nvSpPr>
        <p:spPr>
          <a:xfrm>
            <a:off x="4572000" y="2450564"/>
            <a:ext cx="1096055" cy="892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微軟正黑體" panose="020B0604030504040204" pitchFamily="34" charset="-120"/>
                <a:ea typeface="微軟正黑體" panose="020B0604030504040204" pitchFamily="34" charset="-120"/>
              </a:rPr>
              <a:t>傳輸模組</a:t>
            </a:r>
          </a:p>
        </p:txBody>
      </p:sp>
      <p:sp>
        <p:nvSpPr>
          <p:cNvPr id="34" name="箭號: 向右 33">
            <a:extLst>
              <a:ext uri="{FF2B5EF4-FFF2-40B4-BE49-F238E27FC236}">
                <a16:creationId xmlns:a16="http://schemas.microsoft.com/office/drawing/2014/main" id="{E05495C7-FC13-4FBC-AD84-780F25A87934}"/>
              </a:ext>
            </a:extLst>
          </p:cNvPr>
          <p:cNvSpPr/>
          <p:nvPr/>
        </p:nvSpPr>
        <p:spPr>
          <a:xfrm rot="10800000">
            <a:off x="5902879" y="2856124"/>
            <a:ext cx="673452" cy="352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a:extLst>
              <a:ext uri="{FF2B5EF4-FFF2-40B4-BE49-F238E27FC236}">
                <a16:creationId xmlns:a16="http://schemas.microsoft.com/office/drawing/2014/main" id="{019CB334-6DEF-4E4B-864D-6327B11F6576}"/>
              </a:ext>
            </a:extLst>
          </p:cNvPr>
          <p:cNvSpPr txBox="1"/>
          <p:nvPr/>
        </p:nvSpPr>
        <p:spPr>
          <a:xfrm>
            <a:off x="5789343" y="2491541"/>
            <a:ext cx="986305" cy="307777"/>
          </a:xfrm>
          <a:prstGeom prst="rect">
            <a:avLst/>
          </a:prstGeom>
          <a:noFill/>
        </p:spPr>
        <p:txBody>
          <a:bodyPr wrap="square">
            <a:spAutoFit/>
          </a:bodyPr>
          <a:lstStyle/>
          <a:p>
            <a:r>
              <a:rPr lang="zh-TW" altLang="en-US">
                <a:solidFill>
                  <a:schemeClr val="tx2">
                    <a:lumMod val="50000"/>
                  </a:schemeClr>
                </a:solidFill>
                <a:latin typeface="微軟正黑體" panose="020B0604030504040204" pitchFamily="34" charset="-120"/>
                <a:ea typeface="微軟正黑體" panose="020B0604030504040204" pitchFamily="34" charset="-120"/>
              </a:rPr>
              <a:t>事件資料</a:t>
            </a:r>
          </a:p>
        </p:txBody>
      </p:sp>
      <p:sp>
        <p:nvSpPr>
          <p:cNvPr id="37" name="矩形 36">
            <a:extLst>
              <a:ext uri="{FF2B5EF4-FFF2-40B4-BE49-F238E27FC236}">
                <a16:creationId xmlns:a16="http://schemas.microsoft.com/office/drawing/2014/main" id="{5DD354BB-CE3B-4F90-9889-3099B8A5BDE7}"/>
              </a:ext>
            </a:extLst>
          </p:cNvPr>
          <p:cNvSpPr/>
          <p:nvPr/>
        </p:nvSpPr>
        <p:spPr>
          <a:xfrm>
            <a:off x="6697619" y="2479669"/>
            <a:ext cx="1473114" cy="1361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微軟正黑體" panose="020B0604030504040204" pitchFamily="34" charset="-120"/>
                <a:ea typeface="微軟正黑體" panose="020B0604030504040204" pitchFamily="34" charset="-120"/>
              </a:rPr>
              <a:t>智能控制裝置</a:t>
            </a:r>
          </a:p>
        </p:txBody>
      </p:sp>
      <p:sp>
        <p:nvSpPr>
          <p:cNvPr id="38" name="箭號: 向右 37">
            <a:extLst>
              <a:ext uri="{FF2B5EF4-FFF2-40B4-BE49-F238E27FC236}">
                <a16:creationId xmlns:a16="http://schemas.microsoft.com/office/drawing/2014/main" id="{6C7EF6A9-6DC1-44B8-86D2-C39BB14C8812}"/>
              </a:ext>
            </a:extLst>
          </p:cNvPr>
          <p:cNvSpPr/>
          <p:nvPr/>
        </p:nvSpPr>
        <p:spPr>
          <a:xfrm>
            <a:off x="5963411" y="3228197"/>
            <a:ext cx="673452" cy="352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a:extLst>
              <a:ext uri="{FF2B5EF4-FFF2-40B4-BE49-F238E27FC236}">
                <a16:creationId xmlns:a16="http://schemas.microsoft.com/office/drawing/2014/main" id="{133AA2A0-226D-4410-B55E-9FFFA23EB85E}"/>
              </a:ext>
            </a:extLst>
          </p:cNvPr>
          <p:cNvSpPr txBox="1"/>
          <p:nvPr/>
        </p:nvSpPr>
        <p:spPr>
          <a:xfrm>
            <a:off x="5806985" y="3528609"/>
            <a:ext cx="979943" cy="523220"/>
          </a:xfrm>
          <a:prstGeom prst="rect">
            <a:avLst/>
          </a:prstGeom>
          <a:noFill/>
        </p:spPr>
        <p:txBody>
          <a:bodyPr wrap="square">
            <a:spAutoFit/>
          </a:bodyPr>
          <a:lstStyle/>
          <a:p>
            <a:r>
              <a:rPr lang="zh-TW" altLang="en-US" sz="1400">
                <a:solidFill>
                  <a:schemeClr val="tx2">
                    <a:lumMod val="50000"/>
                  </a:schemeClr>
                </a:solidFill>
                <a:effectLst/>
                <a:latin typeface="微軟正黑體" panose="020B0604030504040204" pitchFamily="34" charset="-120"/>
                <a:ea typeface="微軟正黑體" panose="020B0604030504040204" pitchFamily="34" charset="-120"/>
                <a:cs typeface="Arial" panose="020B0604020202020204" pitchFamily="34" charset="0"/>
              </a:rPr>
              <a:t>感測資料</a:t>
            </a:r>
            <a:endParaRPr lang="en-US" altLang="zh-TW" sz="1400">
              <a:solidFill>
                <a:schemeClr val="tx2">
                  <a:lumMod val="50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p>
            <a:r>
              <a:rPr lang="zh-TW" altLang="en-US">
                <a:solidFill>
                  <a:schemeClr val="tx2">
                    <a:lumMod val="50000"/>
                  </a:schemeClr>
                </a:solidFill>
                <a:latin typeface="微軟正黑體" panose="020B0604030504040204" pitchFamily="34" charset="-120"/>
                <a:ea typeface="微軟正黑體" panose="020B0604030504040204" pitchFamily="34" charset="-120"/>
                <a:cs typeface="Arial" panose="020B0604020202020204" pitchFamily="34" charset="0"/>
              </a:rPr>
              <a:t>回授訊號</a:t>
            </a:r>
            <a:endParaRPr lang="zh-TW" altLang="en-US">
              <a:solidFill>
                <a:schemeClr val="tx2">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80849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10" name="文字方塊 9">
            <a:extLst>
              <a:ext uri="{FF2B5EF4-FFF2-40B4-BE49-F238E27FC236}">
                <a16:creationId xmlns:a16="http://schemas.microsoft.com/office/drawing/2014/main" id="{F4939D38-B2CA-46D0-81C5-4694601C96B8}"/>
              </a:ext>
            </a:extLst>
          </p:cNvPr>
          <p:cNvSpPr txBox="1"/>
          <p:nvPr/>
        </p:nvSpPr>
        <p:spPr>
          <a:xfrm>
            <a:off x="1236979" y="569095"/>
            <a:ext cx="3585681" cy="892552"/>
          </a:xfrm>
          <a:prstGeom prst="rect">
            <a:avLst/>
          </a:prstGeom>
          <a:noFill/>
        </p:spPr>
        <p:txBody>
          <a:bodyPr wrap="square" rtlCol="0">
            <a:spAutoFit/>
          </a:bodyPr>
          <a:lstStyle/>
          <a:p>
            <a:r>
              <a:rPr lang="zh-TW" altLang="en-US" sz="3200" b="1">
                <a:solidFill>
                  <a:schemeClr val="bg1">
                    <a:lumMod val="75000"/>
                  </a:schemeClr>
                </a:solidFill>
                <a:latin typeface="微軟正黑體" panose="020B0604030504040204" pitchFamily="34" charset="-120"/>
                <a:ea typeface="微軟正黑體" panose="020B0604030504040204" pitchFamily="34" charset="-120"/>
              </a:rPr>
              <a:t>重要技術特徵</a:t>
            </a:r>
            <a:endParaRPr lang="en-US" altLang="zh-TW" sz="3200" b="1">
              <a:solidFill>
                <a:schemeClr val="bg1">
                  <a:lumMod val="75000"/>
                </a:schemeClr>
              </a:solidFill>
              <a:latin typeface="微軟正黑體" panose="020B0604030504040204" pitchFamily="34" charset="-120"/>
              <a:ea typeface="微軟正黑體" panose="020B0604030504040204" pitchFamily="34" charset="-120"/>
            </a:endParaRPr>
          </a:p>
          <a:p>
            <a:r>
              <a:rPr lang="en-US" altLang="zh-TW" sz="2000">
                <a:solidFill>
                  <a:schemeClr val="bg1">
                    <a:lumMod val="75000"/>
                  </a:schemeClr>
                </a:solidFill>
                <a:latin typeface="微軟正黑體" panose="020B0604030504040204" pitchFamily="34" charset="-120"/>
                <a:ea typeface="微軟正黑體" panose="020B0604030504040204" pitchFamily="34" charset="-120"/>
              </a:rPr>
              <a:t>【</a:t>
            </a:r>
            <a:r>
              <a:rPr lang="zh-TW" altLang="en-US" sz="2000">
                <a:solidFill>
                  <a:schemeClr val="bg1">
                    <a:lumMod val="75000"/>
                  </a:schemeClr>
                </a:solidFill>
                <a:latin typeface="微軟正黑體" panose="020B0604030504040204" pitchFamily="34" charset="-120"/>
                <a:ea typeface="微軟正黑體" panose="020B0604030504040204" pitchFamily="34" charset="-120"/>
              </a:rPr>
              <a:t>實施方法】</a:t>
            </a:r>
            <a:endParaRPr lang="zh-TW" altLang="en-US" sz="3200">
              <a:solidFill>
                <a:schemeClr val="bg1">
                  <a:lumMod val="75000"/>
                </a:schemeClr>
              </a:solidFill>
              <a:latin typeface="微軟正黑體" panose="020B0604030504040204" pitchFamily="34" charset="-120"/>
              <a:ea typeface="微軟正黑體" panose="020B0604030504040204" pitchFamily="34" charset="-120"/>
            </a:endParaRPr>
          </a:p>
        </p:txBody>
      </p:sp>
      <p:grpSp>
        <p:nvGrpSpPr>
          <p:cNvPr id="29" name="群組 28">
            <a:extLst>
              <a:ext uri="{FF2B5EF4-FFF2-40B4-BE49-F238E27FC236}">
                <a16:creationId xmlns:a16="http://schemas.microsoft.com/office/drawing/2014/main" id="{E851E627-65AE-4E10-8669-BA08E0777006}"/>
              </a:ext>
            </a:extLst>
          </p:cNvPr>
          <p:cNvGrpSpPr/>
          <p:nvPr/>
        </p:nvGrpSpPr>
        <p:grpSpPr>
          <a:xfrm>
            <a:off x="4307097" y="423988"/>
            <a:ext cx="3051284" cy="4438650"/>
            <a:chOff x="4997793" y="414363"/>
            <a:chExt cx="3051284" cy="4438650"/>
          </a:xfrm>
        </p:grpSpPr>
        <p:sp>
          <p:nvSpPr>
            <p:cNvPr id="371" name="Google Shape;371;p42"/>
            <p:cNvSpPr/>
            <p:nvPr/>
          </p:nvSpPr>
          <p:spPr>
            <a:xfrm>
              <a:off x="5653122" y="929382"/>
              <a:ext cx="243" cy="122"/>
            </a:xfrm>
            <a:custGeom>
              <a:avLst/>
              <a:gdLst/>
              <a:ahLst/>
              <a:cxnLst/>
              <a:rect l="l" t="t" r="r" b="b"/>
              <a:pathLst>
                <a:path w="2" h="1" extrusionOk="0">
                  <a:moveTo>
                    <a:pt x="1" y="0"/>
                  </a:moveTo>
                  <a:cubicBezTo>
                    <a:pt x="0" y="0"/>
                    <a:pt x="0" y="0"/>
                    <a:pt x="0" y="1"/>
                  </a:cubicBezTo>
                  <a:lnTo>
                    <a:pt x="2" y="1"/>
                  </a:lnTo>
                  <a:cubicBezTo>
                    <a:pt x="2" y="1"/>
                    <a:pt x="1" y="0"/>
                    <a:pt x="1" y="0"/>
                  </a:cubicBezTo>
                  <a:close/>
                </a:path>
              </a:pathLst>
            </a:custGeom>
            <a:solidFill>
              <a:srgbClr val="E4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372" name="Google Shape;372;p42"/>
            <p:cNvSpPr/>
            <p:nvPr/>
          </p:nvSpPr>
          <p:spPr>
            <a:xfrm>
              <a:off x="5653122" y="925611"/>
              <a:ext cx="6933" cy="3892"/>
            </a:xfrm>
            <a:custGeom>
              <a:avLst/>
              <a:gdLst/>
              <a:ahLst/>
              <a:cxnLst/>
              <a:rect l="l" t="t" r="r" b="b"/>
              <a:pathLst>
                <a:path w="57" h="32" extrusionOk="0">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sp>
          <p:nvSpPr>
            <p:cNvPr id="373" name="Google Shape;373;p42"/>
            <p:cNvSpPr/>
            <p:nvPr/>
          </p:nvSpPr>
          <p:spPr>
            <a:xfrm>
              <a:off x="5663340" y="908703"/>
              <a:ext cx="9366" cy="14718"/>
            </a:xfrm>
            <a:custGeom>
              <a:avLst/>
              <a:gdLst/>
              <a:ahLst/>
              <a:cxnLst/>
              <a:rect l="l" t="t" r="r" b="b"/>
              <a:pathLst>
                <a:path w="77" h="121" extrusionOk="0">
                  <a:moveTo>
                    <a:pt x="77" y="1"/>
                  </a:moveTo>
                  <a:cubicBezTo>
                    <a:pt x="53" y="53"/>
                    <a:pt x="27" y="92"/>
                    <a:pt x="1" y="120"/>
                  </a:cubicBezTo>
                  <a:cubicBezTo>
                    <a:pt x="27" y="92"/>
                    <a:pt x="53" y="53"/>
                    <a:pt x="7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微軟正黑體" panose="020B0604030504040204" pitchFamily="34" charset="-120"/>
                <a:ea typeface="微軟正黑體" panose="020B0604030504040204" pitchFamily="34" charset="-120"/>
              </a:endParaRPr>
            </a:p>
          </p:txBody>
        </p:sp>
        <p:pic>
          <p:nvPicPr>
            <p:cNvPr id="9" name="圖片 8">
              <a:extLst>
                <a:ext uri="{FF2B5EF4-FFF2-40B4-BE49-F238E27FC236}">
                  <a16:creationId xmlns:a16="http://schemas.microsoft.com/office/drawing/2014/main" id="{20224015-E78A-4FB5-B0CB-FBB0FDB35AB7}"/>
                </a:ext>
              </a:extLst>
            </p:cNvPr>
            <p:cNvPicPr/>
            <p:nvPr/>
          </p:nvPicPr>
          <p:blipFill>
            <a:blip r:embed="rId3"/>
            <a:stretch>
              <a:fillRect/>
            </a:stretch>
          </p:blipFill>
          <p:spPr>
            <a:xfrm>
              <a:off x="5441415" y="414363"/>
              <a:ext cx="2286000" cy="4438650"/>
            </a:xfrm>
            <a:prstGeom prst="rect">
              <a:avLst/>
            </a:prstGeom>
          </p:spPr>
        </p:pic>
        <p:sp>
          <p:nvSpPr>
            <p:cNvPr id="11" name="文字方塊 10">
              <a:extLst>
                <a:ext uri="{FF2B5EF4-FFF2-40B4-BE49-F238E27FC236}">
                  <a16:creationId xmlns:a16="http://schemas.microsoft.com/office/drawing/2014/main" id="{B8AA15F9-7D07-428A-8537-7AA933FEEC86}"/>
                </a:ext>
              </a:extLst>
            </p:cNvPr>
            <p:cNvSpPr txBox="1"/>
            <p:nvPr/>
          </p:nvSpPr>
          <p:spPr>
            <a:xfrm>
              <a:off x="5254556" y="1659744"/>
              <a:ext cx="745855" cy="307777"/>
            </a:xfrm>
            <a:prstGeom prst="rect">
              <a:avLst/>
            </a:prstGeom>
            <a:noFill/>
          </p:spPr>
          <p:txBody>
            <a:bodyPr wrap="square">
              <a:spAutoFit/>
            </a:bodyPr>
            <a:lstStyle/>
            <a:p>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座體</a:t>
              </a:r>
              <a:endParaRPr lang="zh-TW" altLang="en-US">
                <a:latin typeface="微軟正黑體" panose="020B0604030504040204" pitchFamily="34" charset="-120"/>
                <a:ea typeface="微軟正黑體" panose="020B0604030504040204" pitchFamily="34" charset="-120"/>
              </a:endParaRPr>
            </a:p>
          </p:txBody>
        </p:sp>
        <p:sp>
          <p:nvSpPr>
            <p:cNvPr id="15" name="文字方塊 14">
              <a:extLst>
                <a:ext uri="{FF2B5EF4-FFF2-40B4-BE49-F238E27FC236}">
                  <a16:creationId xmlns:a16="http://schemas.microsoft.com/office/drawing/2014/main" id="{BE59A1A1-CD1B-4121-BD79-C29BFE0DD932}"/>
                </a:ext>
              </a:extLst>
            </p:cNvPr>
            <p:cNvSpPr txBox="1"/>
            <p:nvPr/>
          </p:nvSpPr>
          <p:spPr>
            <a:xfrm>
              <a:off x="5023858" y="745881"/>
              <a:ext cx="745855" cy="307777"/>
            </a:xfrm>
            <a:prstGeom prst="rect">
              <a:avLst/>
            </a:prstGeom>
            <a:noFill/>
          </p:spPr>
          <p:txBody>
            <a:bodyPr wrap="square">
              <a:spAutoFit/>
            </a:bodyPr>
            <a:lstStyle/>
            <a:p>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電池座</a:t>
              </a:r>
              <a:endParaRPr lang="zh-TW" altLang="en-US">
                <a:latin typeface="微軟正黑體" panose="020B0604030504040204" pitchFamily="34" charset="-120"/>
                <a:ea typeface="微軟正黑體" panose="020B0604030504040204" pitchFamily="34" charset="-120"/>
              </a:endParaRPr>
            </a:p>
          </p:txBody>
        </p:sp>
        <p:sp>
          <p:nvSpPr>
            <p:cNvPr id="17" name="文字方塊 16">
              <a:extLst>
                <a:ext uri="{FF2B5EF4-FFF2-40B4-BE49-F238E27FC236}">
                  <a16:creationId xmlns:a16="http://schemas.microsoft.com/office/drawing/2014/main" id="{00E51797-083A-40F1-A882-F871355CA4E0}"/>
                </a:ext>
              </a:extLst>
            </p:cNvPr>
            <p:cNvSpPr txBox="1"/>
            <p:nvPr/>
          </p:nvSpPr>
          <p:spPr>
            <a:xfrm>
              <a:off x="5049922" y="3570443"/>
              <a:ext cx="745855" cy="307777"/>
            </a:xfrm>
            <a:prstGeom prst="rect">
              <a:avLst/>
            </a:prstGeom>
            <a:noFill/>
          </p:spPr>
          <p:txBody>
            <a:bodyPr wrap="square">
              <a:spAutoFit/>
            </a:bodyPr>
            <a:lstStyle/>
            <a:p>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延伸柱</a:t>
              </a:r>
              <a:endParaRPr lang="zh-TW" altLang="en-US">
                <a:latin typeface="微軟正黑體" panose="020B0604030504040204" pitchFamily="34" charset="-120"/>
                <a:ea typeface="微軟正黑體" panose="020B0604030504040204" pitchFamily="34" charset="-120"/>
              </a:endParaRPr>
            </a:p>
          </p:txBody>
        </p:sp>
        <p:sp>
          <p:nvSpPr>
            <p:cNvPr id="19" name="文字方塊 18">
              <a:extLst>
                <a:ext uri="{FF2B5EF4-FFF2-40B4-BE49-F238E27FC236}">
                  <a16:creationId xmlns:a16="http://schemas.microsoft.com/office/drawing/2014/main" id="{F36EFC7C-F93D-43FD-AF24-6D2C5EAC895B}"/>
                </a:ext>
              </a:extLst>
            </p:cNvPr>
            <p:cNvSpPr txBox="1"/>
            <p:nvPr/>
          </p:nvSpPr>
          <p:spPr>
            <a:xfrm>
              <a:off x="4997793" y="1408596"/>
              <a:ext cx="797984" cy="314755"/>
            </a:xfrm>
            <a:prstGeom prst="rect">
              <a:avLst/>
            </a:prstGeom>
            <a:noFill/>
          </p:spPr>
          <p:txBody>
            <a:bodyPr wrap="square">
              <a:spAutoFit/>
            </a:bodyPr>
            <a:lstStyle/>
            <a:p>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電路板</a:t>
              </a:r>
              <a:endParaRPr lang="zh-TW" altLang="en-US">
                <a:latin typeface="微軟正黑體" panose="020B0604030504040204" pitchFamily="34" charset="-120"/>
                <a:ea typeface="微軟正黑體" panose="020B0604030504040204" pitchFamily="34" charset="-120"/>
              </a:endParaRPr>
            </a:p>
          </p:txBody>
        </p:sp>
        <p:sp>
          <p:nvSpPr>
            <p:cNvPr id="21" name="文字方塊 20">
              <a:extLst>
                <a:ext uri="{FF2B5EF4-FFF2-40B4-BE49-F238E27FC236}">
                  <a16:creationId xmlns:a16="http://schemas.microsoft.com/office/drawing/2014/main" id="{CCB9B0B0-7783-4D79-B860-0B79C5D7D65F}"/>
                </a:ext>
              </a:extLst>
            </p:cNvPr>
            <p:cNvSpPr txBox="1"/>
            <p:nvPr/>
          </p:nvSpPr>
          <p:spPr>
            <a:xfrm>
              <a:off x="7061846" y="2096598"/>
              <a:ext cx="987231" cy="307777"/>
            </a:xfrm>
            <a:prstGeom prst="rect">
              <a:avLst/>
            </a:prstGeom>
            <a:noFill/>
          </p:spPr>
          <p:txBody>
            <a:bodyPr wrap="square">
              <a:spAutoFit/>
            </a:bodyPr>
            <a:lstStyle/>
            <a:p>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感測模組</a:t>
              </a:r>
              <a:endParaRPr lang="zh-TW" altLang="en-US">
                <a:latin typeface="微軟正黑體" panose="020B0604030504040204" pitchFamily="34" charset="-120"/>
                <a:ea typeface="微軟正黑體" panose="020B0604030504040204" pitchFamily="34" charset="-120"/>
              </a:endParaRPr>
            </a:p>
          </p:txBody>
        </p:sp>
        <p:sp>
          <p:nvSpPr>
            <p:cNvPr id="23" name="文字方塊 22">
              <a:extLst>
                <a:ext uri="{FF2B5EF4-FFF2-40B4-BE49-F238E27FC236}">
                  <a16:creationId xmlns:a16="http://schemas.microsoft.com/office/drawing/2014/main" id="{9EF4F60C-A16B-43AA-AFD3-63873AA7FAB6}"/>
                </a:ext>
              </a:extLst>
            </p:cNvPr>
            <p:cNvSpPr txBox="1"/>
            <p:nvPr/>
          </p:nvSpPr>
          <p:spPr>
            <a:xfrm>
              <a:off x="7123632" y="1412084"/>
              <a:ext cx="925445" cy="314755"/>
            </a:xfrm>
            <a:prstGeom prst="rect">
              <a:avLst/>
            </a:prstGeom>
            <a:noFill/>
          </p:spPr>
          <p:txBody>
            <a:bodyPr wrap="square">
              <a:spAutoFit/>
            </a:bodyPr>
            <a:lstStyle/>
            <a:p>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感測模組</a:t>
              </a:r>
              <a:endParaRPr lang="zh-TW" altLang="en-US">
                <a:latin typeface="微軟正黑體" panose="020B0604030504040204" pitchFamily="34" charset="-120"/>
                <a:ea typeface="微軟正黑體" panose="020B0604030504040204" pitchFamily="34" charset="-120"/>
              </a:endParaRPr>
            </a:p>
          </p:txBody>
        </p:sp>
        <p:sp>
          <p:nvSpPr>
            <p:cNvPr id="25" name="文字方塊 24">
              <a:extLst>
                <a:ext uri="{FF2B5EF4-FFF2-40B4-BE49-F238E27FC236}">
                  <a16:creationId xmlns:a16="http://schemas.microsoft.com/office/drawing/2014/main" id="{BCB51623-DBC1-4CE7-88E4-1A71FB7A3BEE}"/>
                </a:ext>
              </a:extLst>
            </p:cNvPr>
            <p:cNvSpPr txBox="1"/>
            <p:nvPr/>
          </p:nvSpPr>
          <p:spPr>
            <a:xfrm>
              <a:off x="5164967" y="492260"/>
              <a:ext cx="552895" cy="307777"/>
            </a:xfrm>
            <a:prstGeom prst="rect">
              <a:avLst/>
            </a:prstGeom>
            <a:noFill/>
          </p:spPr>
          <p:txBody>
            <a:bodyPr wrap="square">
              <a:spAutoFit/>
            </a:bodyPr>
            <a:lstStyle/>
            <a:p>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電池</a:t>
              </a:r>
              <a:endParaRPr lang="zh-TW" altLang="en-US">
                <a:latin typeface="微軟正黑體" panose="020B0604030504040204" pitchFamily="34" charset="-120"/>
                <a:ea typeface="微軟正黑體" panose="020B0604030504040204" pitchFamily="34" charset="-120"/>
              </a:endParaRPr>
            </a:p>
          </p:txBody>
        </p:sp>
        <p:sp>
          <p:nvSpPr>
            <p:cNvPr id="27" name="文字方塊 26">
              <a:extLst>
                <a:ext uri="{FF2B5EF4-FFF2-40B4-BE49-F238E27FC236}">
                  <a16:creationId xmlns:a16="http://schemas.microsoft.com/office/drawing/2014/main" id="{26706AE5-F862-4473-AB18-8E9130EFB195}"/>
                </a:ext>
              </a:extLst>
            </p:cNvPr>
            <p:cNvSpPr txBox="1"/>
            <p:nvPr/>
          </p:nvSpPr>
          <p:spPr>
            <a:xfrm>
              <a:off x="5009811" y="2781225"/>
              <a:ext cx="990600" cy="307777"/>
            </a:xfrm>
            <a:prstGeom prst="rect">
              <a:avLst/>
            </a:prstGeom>
            <a:noFill/>
          </p:spPr>
          <p:txBody>
            <a:bodyPr wrap="square">
              <a:spAutoFit/>
            </a:bodyPr>
            <a:lstStyle/>
            <a:p>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感測棒</a:t>
              </a:r>
              <a:endParaRPr lang="zh-TW" altLang="en-US">
                <a:latin typeface="微軟正黑體" panose="020B0604030504040204" pitchFamily="34" charset="-120"/>
                <a:ea typeface="微軟正黑體" panose="020B0604030504040204" pitchFamily="34" charset="-120"/>
              </a:endParaRPr>
            </a:p>
          </p:txBody>
        </p:sp>
        <p:sp>
          <p:nvSpPr>
            <p:cNvPr id="28" name="文字方塊 27">
              <a:extLst>
                <a:ext uri="{FF2B5EF4-FFF2-40B4-BE49-F238E27FC236}">
                  <a16:creationId xmlns:a16="http://schemas.microsoft.com/office/drawing/2014/main" id="{F480CAE2-2429-40B4-8735-34F1DD488972}"/>
                </a:ext>
              </a:extLst>
            </p:cNvPr>
            <p:cNvSpPr txBox="1"/>
            <p:nvPr/>
          </p:nvSpPr>
          <p:spPr>
            <a:xfrm>
              <a:off x="7082101" y="2781226"/>
              <a:ext cx="759902" cy="307776"/>
            </a:xfrm>
            <a:prstGeom prst="rect">
              <a:avLst/>
            </a:prstGeom>
            <a:noFill/>
          </p:spPr>
          <p:txBody>
            <a:bodyPr wrap="square">
              <a:spAutoFit/>
            </a:bodyPr>
            <a:lstStyle/>
            <a:p>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感測棒</a:t>
              </a:r>
              <a:endParaRPr lang="zh-TW" altLang="en-US">
                <a:latin typeface="微軟正黑體" panose="020B0604030504040204" pitchFamily="34" charset="-120"/>
                <a:ea typeface="微軟正黑體" panose="020B0604030504040204" pitchFamily="34" charset="-120"/>
              </a:endParaRPr>
            </a:p>
          </p:txBody>
        </p:sp>
        <p:sp>
          <p:nvSpPr>
            <p:cNvPr id="30" name="文字方塊 29">
              <a:extLst>
                <a:ext uri="{FF2B5EF4-FFF2-40B4-BE49-F238E27FC236}">
                  <a16:creationId xmlns:a16="http://schemas.microsoft.com/office/drawing/2014/main" id="{D19B33A9-1AE3-4EE1-BE9F-47AAC405658E}"/>
                </a:ext>
              </a:extLst>
            </p:cNvPr>
            <p:cNvSpPr txBox="1"/>
            <p:nvPr/>
          </p:nvSpPr>
          <p:spPr>
            <a:xfrm>
              <a:off x="5196670" y="3902706"/>
              <a:ext cx="990600" cy="307777"/>
            </a:xfrm>
            <a:prstGeom prst="rect">
              <a:avLst/>
            </a:prstGeom>
            <a:noFill/>
          </p:spPr>
          <p:txBody>
            <a:bodyPr wrap="square">
              <a:spAutoFit/>
            </a:bodyPr>
            <a:lstStyle/>
            <a:p>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穿孔</a:t>
              </a:r>
              <a:endParaRPr lang="zh-TW" altLang="en-US">
                <a:latin typeface="微軟正黑體" panose="020B0604030504040204" pitchFamily="34" charset="-120"/>
                <a:ea typeface="微軟正黑體" panose="020B0604030504040204" pitchFamily="34" charset="-120"/>
              </a:endParaRPr>
            </a:p>
          </p:txBody>
        </p:sp>
        <p:sp>
          <p:nvSpPr>
            <p:cNvPr id="32" name="文字方塊 31">
              <a:extLst>
                <a:ext uri="{FF2B5EF4-FFF2-40B4-BE49-F238E27FC236}">
                  <a16:creationId xmlns:a16="http://schemas.microsoft.com/office/drawing/2014/main" id="{050C1081-476B-4554-A53C-084EFE5E0CAE}"/>
                </a:ext>
              </a:extLst>
            </p:cNvPr>
            <p:cNvSpPr txBox="1"/>
            <p:nvPr/>
          </p:nvSpPr>
          <p:spPr>
            <a:xfrm>
              <a:off x="5003176" y="4166656"/>
              <a:ext cx="849051" cy="307777"/>
            </a:xfrm>
            <a:prstGeom prst="rect">
              <a:avLst/>
            </a:prstGeom>
            <a:noFill/>
          </p:spPr>
          <p:txBody>
            <a:bodyPr wrap="square">
              <a:spAutoFit/>
            </a:bodyPr>
            <a:lstStyle/>
            <a:p>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刺入部</a:t>
              </a:r>
              <a:endParaRPr lang="zh-TW" altLang="en-US">
                <a:latin typeface="微軟正黑體" panose="020B0604030504040204" pitchFamily="34" charset="-120"/>
                <a:ea typeface="微軟正黑體" panose="020B0604030504040204" pitchFamily="34" charset="-120"/>
              </a:endParaRPr>
            </a:p>
          </p:txBody>
        </p:sp>
      </p:grpSp>
      <p:sp>
        <p:nvSpPr>
          <p:cNvPr id="34" name="文字方塊 33">
            <a:extLst>
              <a:ext uri="{FF2B5EF4-FFF2-40B4-BE49-F238E27FC236}">
                <a16:creationId xmlns:a16="http://schemas.microsoft.com/office/drawing/2014/main" id="{1F67BF78-3D6A-4AC3-933C-F8C842E9D0B3}"/>
              </a:ext>
            </a:extLst>
          </p:cNvPr>
          <p:cNvSpPr txBox="1"/>
          <p:nvPr/>
        </p:nvSpPr>
        <p:spPr>
          <a:xfrm>
            <a:off x="1236979" y="2641131"/>
            <a:ext cx="2079658" cy="400110"/>
          </a:xfrm>
          <a:prstGeom prst="rect">
            <a:avLst/>
          </a:prstGeom>
          <a:noFill/>
        </p:spPr>
        <p:txBody>
          <a:bodyPr wrap="square">
            <a:spAutoFit/>
          </a:bodyPr>
          <a:lstStyle/>
          <a:p>
            <a:r>
              <a:rPr lang="zh-TW" altLang="zh-TW" sz="20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環境感測裝置</a:t>
            </a:r>
            <a:endParaRPr lang="zh-TW" altLang="en-US" sz="200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61243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1" name="Google Shape;371;p42"/>
          <p:cNvSpPr/>
          <p:nvPr/>
        </p:nvSpPr>
        <p:spPr>
          <a:xfrm>
            <a:off x="6500145" y="867444"/>
            <a:ext cx="243" cy="122"/>
          </a:xfrm>
          <a:custGeom>
            <a:avLst/>
            <a:gdLst/>
            <a:ahLst/>
            <a:cxnLst/>
            <a:rect l="l" t="t" r="r" b="b"/>
            <a:pathLst>
              <a:path w="2" h="1" extrusionOk="0">
                <a:moveTo>
                  <a:pt x="1" y="0"/>
                </a:moveTo>
                <a:cubicBezTo>
                  <a:pt x="0" y="0"/>
                  <a:pt x="0" y="0"/>
                  <a:pt x="0" y="1"/>
                </a:cubicBezTo>
                <a:lnTo>
                  <a:pt x="2" y="1"/>
                </a:lnTo>
                <a:cubicBezTo>
                  <a:pt x="2" y="1"/>
                  <a:pt x="1" y="0"/>
                  <a:pt x="1" y="0"/>
                </a:cubicBezTo>
                <a:close/>
              </a:path>
            </a:pathLst>
          </a:custGeom>
          <a:solidFill>
            <a:srgbClr val="E4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2"/>
          <p:cNvSpPr/>
          <p:nvPr/>
        </p:nvSpPr>
        <p:spPr>
          <a:xfrm>
            <a:off x="6500145" y="863673"/>
            <a:ext cx="6933" cy="3892"/>
          </a:xfrm>
          <a:custGeom>
            <a:avLst/>
            <a:gdLst/>
            <a:ahLst/>
            <a:cxnLst/>
            <a:rect l="l" t="t" r="r" b="b"/>
            <a:pathLst>
              <a:path w="57" h="32" extrusionOk="0">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2"/>
          <p:cNvSpPr/>
          <p:nvPr/>
        </p:nvSpPr>
        <p:spPr>
          <a:xfrm>
            <a:off x="6510363" y="846765"/>
            <a:ext cx="9366" cy="14718"/>
          </a:xfrm>
          <a:custGeom>
            <a:avLst/>
            <a:gdLst/>
            <a:ahLst/>
            <a:cxnLst/>
            <a:rect l="l" t="t" r="r" b="b"/>
            <a:pathLst>
              <a:path w="77" h="121" extrusionOk="0">
                <a:moveTo>
                  <a:pt x="77" y="1"/>
                </a:moveTo>
                <a:cubicBezTo>
                  <a:pt x="53" y="53"/>
                  <a:pt x="27" y="92"/>
                  <a:pt x="1" y="120"/>
                </a:cubicBezTo>
                <a:cubicBezTo>
                  <a:pt x="27" y="92"/>
                  <a:pt x="53" y="53"/>
                  <a:pt x="7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文字方塊 9">
            <a:extLst>
              <a:ext uri="{FF2B5EF4-FFF2-40B4-BE49-F238E27FC236}">
                <a16:creationId xmlns:a16="http://schemas.microsoft.com/office/drawing/2014/main" id="{F4939D38-B2CA-46D0-81C5-4694601C96B8}"/>
              </a:ext>
            </a:extLst>
          </p:cNvPr>
          <p:cNvSpPr txBox="1"/>
          <p:nvPr/>
        </p:nvSpPr>
        <p:spPr>
          <a:xfrm>
            <a:off x="1236979" y="569095"/>
            <a:ext cx="3585681" cy="892552"/>
          </a:xfrm>
          <a:prstGeom prst="rect">
            <a:avLst/>
          </a:prstGeom>
          <a:noFill/>
        </p:spPr>
        <p:txBody>
          <a:bodyPr wrap="square" rtlCol="0">
            <a:spAutoFit/>
          </a:bodyPr>
          <a:lstStyle/>
          <a:p>
            <a:r>
              <a:rPr lang="zh-TW" altLang="en-US" sz="3200" b="1">
                <a:solidFill>
                  <a:schemeClr val="bg1">
                    <a:lumMod val="75000"/>
                  </a:schemeClr>
                </a:solidFill>
                <a:latin typeface="微軟正黑體" panose="020B0604030504040204" pitchFamily="34" charset="-120"/>
                <a:ea typeface="微軟正黑體" panose="020B0604030504040204" pitchFamily="34" charset="-120"/>
              </a:rPr>
              <a:t>重要技術特徵</a:t>
            </a:r>
            <a:endParaRPr lang="en-US" altLang="zh-TW" sz="3200" b="1">
              <a:solidFill>
                <a:schemeClr val="bg1">
                  <a:lumMod val="75000"/>
                </a:schemeClr>
              </a:solidFill>
              <a:latin typeface="微軟正黑體" panose="020B0604030504040204" pitchFamily="34" charset="-120"/>
              <a:ea typeface="微軟正黑體" panose="020B0604030504040204" pitchFamily="34" charset="-120"/>
            </a:endParaRPr>
          </a:p>
          <a:p>
            <a:r>
              <a:rPr lang="en-US" altLang="zh-TW" sz="2000">
                <a:solidFill>
                  <a:schemeClr val="bg1">
                    <a:lumMod val="75000"/>
                  </a:schemeClr>
                </a:solidFill>
                <a:latin typeface="微軟正黑體" panose="020B0604030504040204" pitchFamily="34" charset="-120"/>
                <a:ea typeface="微軟正黑體" panose="020B0604030504040204" pitchFamily="34" charset="-120"/>
              </a:rPr>
              <a:t>【</a:t>
            </a:r>
            <a:r>
              <a:rPr lang="zh-TW" altLang="en-US" sz="2000">
                <a:solidFill>
                  <a:schemeClr val="bg1">
                    <a:lumMod val="75000"/>
                  </a:schemeClr>
                </a:solidFill>
                <a:latin typeface="微軟正黑體" panose="020B0604030504040204" pitchFamily="34" charset="-120"/>
                <a:ea typeface="微軟正黑體" panose="020B0604030504040204" pitchFamily="34" charset="-120"/>
              </a:rPr>
              <a:t>實施方法】</a:t>
            </a:r>
            <a:endParaRPr lang="zh-TW" altLang="en-US" sz="3200">
              <a:solidFill>
                <a:schemeClr val="bg1">
                  <a:lumMod val="75000"/>
                </a:schemeClr>
              </a:solidFill>
              <a:latin typeface="微軟正黑體" panose="020B0604030504040204" pitchFamily="34" charset="-120"/>
              <a:ea typeface="微軟正黑體" panose="020B0604030504040204" pitchFamily="34" charset="-120"/>
            </a:endParaRPr>
          </a:p>
        </p:txBody>
      </p:sp>
      <p:pic>
        <p:nvPicPr>
          <p:cNvPr id="3" name="圖片 2">
            <a:extLst>
              <a:ext uri="{FF2B5EF4-FFF2-40B4-BE49-F238E27FC236}">
                <a16:creationId xmlns:a16="http://schemas.microsoft.com/office/drawing/2014/main" id="{64CAD84D-E763-4FD6-A348-282729608B17}"/>
              </a:ext>
            </a:extLst>
          </p:cNvPr>
          <p:cNvPicPr>
            <a:picLocks noChangeAspect="1"/>
          </p:cNvPicPr>
          <p:nvPr/>
        </p:nvPicPr>
        <p:blipFill>
          <a:blip r:embed="rId3"/>
          <a:stretch>
            <a:fillRect/>
          </a:stretch>
        </p:blipFill>
        <p:spPr>
          <a:xfrm>
            <a:off x="6796007" y="291355"/>
            <a:ext cx="2033448" cy="2340584"/>
          </a:xfrm>
          <a:prstGeom prst="rect">
            <a:avLst/>
          </a:prstGeom>
        </p:spPr>
      </p:pic>
      <p:sp>
        <p:nvSpPr>
          <p:cNvPr id="9" name="矩形 8">
            <a:extLst>
              <a:ext uri="{FF2B5EF4-FFF2-40B4-BE49-F238E27FC236}">
                <a16:creationId xmlns:a16="http://schemas.microsoft.com/office/drawing/2014/main" id="{D2E8BD21-C488-4AC9-8384-7D735105E71E}"/>
              </a:ext>
            </a:extLst>
          </p:cNvPr>
          <p:cNvSpPr/>
          <p:nvPr/>
        </p:nvSpPr>
        <p:spPr>
          <a:xfrm>
            <a:off x="1470755" y="2093672"/>
            <a:ext cx="914210" cy="1341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微軟正黑體" panose="020B0604030504040204" pitchFamily="34" charset="-120"/>
                <a:ea typeface="微軟正黑體" panose="020B0604030504040204" pitchFamily="34" charset="-120"/>
              </a:rPr>
              <a:t>傳輸模組</a:t>
            </a:r>
          </a:p>
        </p:txBody>
      </p:sp>
      <p:sp>
        <p:nvSpPr>
          <p:cNvPr id="11" name="矩形 10">
            <a:extLst>
              <a:ext uri="{FF2B5EF4-FFF2-40B4-BE49-F238E27FC236}">
                <a16:creationId xmlns:a16="http://schemas.microsoft.com/office/drawing/2014/main" id="{A516C9DF-8EFF-4733-A91C-5B28605DECEB}"/>
              </a:ext>
            </a:extLst>
          </p:cNvPr>
          <p:cNvSpPr/>
          <p:nvPr/>
        </p:nvSpPr>
        <p:spPr>
          <a:xfrm>
            <a:off x="5423203" y="2093672"/>
            <a:ext cx="914210" cy="1341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微軟正黑體" panose="020B0604030504040204" pitchFamily="34" charset="-120"/>
                <a:ea typeface="微軟正黑體" panose="020B0604030504040204" pitchFamily="34" charset="-120"/>
              </a:rPr>
              <a:t>控制模組</a:t>
            </a:r>
          </a:p>
        </p:txBody>
      </p:sp>
      <p:sp>
        <p:nvSpPr>
          <p:cNvPr id="12" name="矩形 11">
            <a:extLst>
              <a:ext uri="{FF2B5EF4-FFF2-40B4-BE49-F238E27FC236}">
                <a16:creationId xmlns:a16="http://schemas.microsoft.com/office/drawing/2014/main" id="{9B725D65-DACC-45DB-A8A8-48E3659BBDDD}"/>
              </a:ext>
            </a:extLst>
          </p:cNvPr>
          <p:cNvSpPr/>
          <p:nvPr/>
        </p:nvSpPr>
        <p:spPr>
          <a:xfrm>
            <a:off x="3446979" y="2093672"/>
            <a:ext cx="914210" cy="1341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微軟正黑體" panose="020B0604030504040204" pitchFamily="34" charset="-120"/>
                <a:ea typeface="微軟正黑體" panose="020B0604030504040204" pitchFamily="34" charset="-120"/>
              </a:rPr>
              <a:t>記憶模組</a:t>
            </a:r>
          </a:p>
        </p:txBody>
      </p:sp>
      <p:sp>
        <p:nvSpPr>
          <p:cNvPr id="13" name="箭號: 向右 12">
            <a:extLst>
              <a:ext uri="{FF2B5EF4-FFF2-40B4-BE49-F238E27FC236}">
                <a16:creationId xmlns:a16="http://schemas.microsoft.com/office/drawing/2014/main" id="{521CF497-C2DB-472B-901D-377DFBEF9D4D}"/>
              </a:ext>
            </a:extLst>
          </p:cNvPr>
          <p:cNvSpPr/>
          <p:nvPr/>
        </p:nvSpPr>
        <p:spPr>
          <a:xfrm>
            <a:off x="676829" y="2627979"/>
            <a:ext cx="673452" cy="352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A4EB460E-EE2A-4A0C-8418-2C81C2F253F9}"/>
              </a:ext>
            </a:extLst>
          </p:cNvPr>
          <p:cNvSpPr txBox="1"/>
          <p:nvPr/>
        </p:nvSpPr>
        <p:spPr>
          <a:xfrm>
            <a:off x="556355" y="2099524"/>
            <a:ext cx="914400" cy="523220"/>
          </a:xfrm>
          <a:prstGeom prst="rect">
            <a:avLst/>
          </a:prstGeom>
          <a:noFill/>
        </p:spPr>
        <p:txBody>
          <a:bodyPr wrap="square">
            <a:spAutoFit/>
          </a:bodyPr>
          <a:lstStyle/>
          <a:p>
            <a:r>
              <a:rPr lang="zh-TW" altLang="en-US">
                <a:solidFill>
                  <a:schemeClr val="tx2">
                    <a:lumMod val="50000"/>
                  </a:schemeClr>
                </a:solidFill>
                <a:latin typeface="微軟正黑體" panose="020B0604030504040204" pitchFamily="34" charset="-120"/>
                <a:ea typeface="微軟正黑體" panose="020B0604030504040204" pitchFamily="34" charset="-120"/>
                <a:cs typeface="Arial" panose="020B0604020202020204" pitchFamily="34" charset="0"/>
              </a:rPr>
              <a:t>事件資料</a:t>
            </a:r>
            <a:endParaRPr lang="en-US" altLang="zh-TW" sz="1400">
              <a:solidFill>
                <a:schemeClr val="tx2">
                  <a:lumMod val="50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p>
            <a:r>
              <a:rPr lang="zh-TW" altLang="en-US">
                <a:solidFill>
                  <a:schemeClr val="tx2">
                    <a:lumMod val="50000"/>
                  </a:schemeClr>
                </a:solidFill>
                <a:latin typeface="微軟正黑體" panose="020B0604030504040204" pitchFamily="34" charset="-120"/>
                <a:ea typeface="微軟正黑體" panose="020B0604030504040204" pitchFamily="34" charset="-120"/>
                <a:cs typeface="Arial" panose="020B0604020202020204" pitchFamily="34" charset="0"/>
              </a:rPr>
              <a:t>動作訊號</a:t>
            </a:r>
            <a:endParaRPr lang="zh-TW" altLang="en-US">
              <a:solidFill>
                <a:schemeClr val="tx2">
                  <a:lumMod val="50000"/>
                </a:schemeClr>
              </a:solidFill>
              <a:latin typeface="微軟正黑體" panose="020B0604030504040204" pitchFamily="34" charset="-120"/>
              <a:ea typeface="微軟正黑體" panose="020B0604030504040204" pitchFamily="34" charset="-120"/>
            </a:endParaRPr>
          </a:p>
        </p:txBody>
      </p:sp>
      <p:sp>
        <p:nvSpPr>
          <p:cNvPr id="15" name="箭號: 向右 14">
            <a:extLst>
              <a:ext uri="{FF2B5EF4-FFF2-40B4-BE49-F238E27FC236}">
                <a16:creationId xmlns:a16="http://schemas.microsoft.com/office/drawing/2014/main" id="{D18362A6-F113-42ED-8889-66DEE61FC5CC}"/>
              </a:ext>
            </a:extLst>
          </p:cNvPr>
          <p:cNvSpPr/>
          <p:nvPr/>
        </p:nvSpPr>
        <p:spPr>
          <a:xfrm>
            <a:off x="2579688" y="2627979"/>
            <a:ext cx="673452" cy="352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C354AAD7-AD58-4954-BB3D-65A2621F4BDF}"/>
              </a:ext>
            </a:extLst>
          </p:cNvPr>
          <p:cNvSpPr txBox="1"/>
          <p:nvPr/>
        </p:nvSpPr>
        <p:spPr>
          <a:xfrm>
            <a:off x="2459214" y="2099524"/>
            <a:ext cx="914400" cy="523220"/>
          </a:xfrm>
          <a:prstGeom prst="rect">
            <a:avLst/>
          </a:prstGeom>
          <a:noFill/>
        </p:spPr>
        <p:txBody>
          <a:bodyPr wrap="square">
            <a:spAutoFit/>
          </a:bodyPr>
          <a:lstStyle/>
          <a:p>
            <a:r>
              <a:rPr lang="zh-TW" altLang="en-US">
                <a:solidFill>
                  <a:schemeClr val="tx2">
                    <a:lumMod val="50000"/>
                  </a:schemeClr>
                </a:solidFill>
                <a:latin typeface="微軟正黑體" panose="020B0604030504040204" pitchFamily="34" charset="-120"/>
                <a:ea typeface="微軟正黑體" panose="020B0604030504040204" pitchFamily="34" charset="-120"/>
                <a:cs typeface="Arial" panose="020B0604020202020204" pitchFamily="34" charset="0"/>
              </a:rPr>
              <a:t>事件資料</a:t>
            </a:r>
            <a:endParaRPr lang="en-US" altLang="zh-TW" sz="1400">
              <a:solidFill>
                <a:schemeClr val="tx2">
                  <a:lumMod val="50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p>
            <a:r>
              <a:rPr lang="zh-TW" altLang="en-US">
                <a:solidFill>
                  <a:schemeClr val="tx2">
                    <a:lumMod val="50000"/>
                  </a:schemeClr>
                </a:solidFill>
                <a:latin typeface="微軟正黑體" panose="020B0604030504040204" pitchFamily="34" charset="-120"/>
                <a:ea typeface="微軟正黑體" panose="020B0604030504040204" pitchFamily="34" charset="-120"/>
                <a:cs typeface="Arial" panose="020B0604020202020204" pitchFamily="34" charset="0"/>
              </a:rPr>
              <a:t>動作參數</a:t>
            </a:r>
            <a:endParaRPr lang="zh-TW" altLang="en-US">
              <a:solidFill>
                <a:schemeClr val="tx2">
                  <a:lumMod val="50000"/>
                </a:schemeClr>
              </a:solidFill>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FB4FEDE3-2886-4A39-8FF6-6AEE0875026B}"/>
              </a:ext>
            </a:extLst>
          </p:cNvPr>
          <p:cNvSpPr/>
          <p:nvPr/>
        </p:nvSpPr>
        <p:spPr>
          <a:xfrm>
            <a:off x="4592426" y="2627979"/>
            <a:ext cx="673452" cy="352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82746ED2-6E77-40ED-B9AF-78127DEC9245}"/>
              </a:ext>
            </a:extLst>
          </p:cNvPr>
          <p:cNvSpPr txBox="1"/>
          <p:nvPr/>
        </p:nvSpPr>
        <p:spPr>
          <a:xfrm>
            <a:off x="4471952" y="2099524"/>
            <a:ext cx="914400" cy="523220"/>
          </a:xfrm>
          <a:prstGeom prst="rect">
            <a:avLst/>
          </a:prstGeom>
          <a:noFill/>
        </p:spPr>
        <p:txBody>
          <a:bodyPr wrap="square">
            <a:spAutoFit/>
          </a:bodyPr>
          <a:lstStyle/>
          <a:p>
            <a:r>
              <a:rPr lang="zh-TW" altLang="en-US">
                <a:solidFill>
                  <a:schemeClr val="tx2">
                    <a:lumMod val="50000"/>
                  </a:schemeClr>
                </a:solidFill>
                <a:latin typeface="微軟正黑體" panose="020B0604030504040204" pitchFamily="34" charset="-120"/>
                <a:ea typeface="微軟正黑體" panose="020B0604030504040204" pitchFamily="34" charset="-120"/>
                <a:cs typeface="Arial" panose="020B0604020202020204" pitchFamily="34" charset="0"/>
              </a:rPr>
              <a:t>事件資料</a:t>
            </a:r>
            <a:endParaRPr lang="en-US" altLang="zh-TW" sz="1400">
              <a:solidFill>
                <a:schemeClr val="tx2">
                  <a:lumMod val="50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p>
            <a:r>
              <a:rPr lang="zh-TW" altLang="en-US">
                <a:solidFill>
                  <a:schemeClr val="tx2">
                    <a:lumMod val="50000"/>
                  </a:schemeClr>
                </a:solidFill>
                <a:latin typeface="微軟正黑體" panose="020B0604030504040204" pitchFamily="34" charset="-120"/>
                <a:ea typeface="微軟正黑體" panose="020B0604030504040204" pitchFamily="34" charset="-120"/>
                <a:cs typeface="Arial" panose="020B0604020202020204" pitchFamily="34" charset="0"/>
              </a:rPr>
              <a:t>動作參數</a:t>
            </a:r>
            <a:endParaRPr lang="zh-TW" altLang="en-US">
              <a:solidFill>
                <a:schemeClr val="tx2">
                  <a:lumMod val="50000"/>
                </a:schemeClr>
              </a:solidFill>
              <a:latin typeface="微軟正黑體" panose="020B0604030504040204" pitchFamily="34" charset="-120"/>
              <a:ea typeface="微軟正黑體" panose="020B0604030504040204" pitchFamily="34" charset="-120"/>
            </a:endParaRPr>
          </a:p>
        </p:txBody>
      </p:sp>
      <p:sp>
        <p:nvSpPr>
          <p:cNvPr id="20" name="文字方塊 19">
            <a:extLst>
              <a:ext uri="{FF2B5EF4-FFF2-40B4-BE49-F238E27FC236}">
                <a16:creationId xmlns:a16="http://schemas.microsoft.com/office/drawing/2014/main" id="{78D61386-1CB6-42B5-ADFB-3B653753D3C9}"/>
              </a:ext>
            </a:extLst>
          </p:cNvPr>
          <p:cNvSpPr txBox="1"/>
          <p:nvPr/>
        </p:nvSpPr>
        <p:spPr>
          <a:xfrm>
            <a:off x="5394146" y="3435132"/>
            <a:ext cx="1758321" cy="738664"/>
          </a:xfrm>
          <a:prstGeom prst="rect">
            <a:avLst/>
          </a:prstGeom>
          <a:noFill/>
        </p:spPr>
        <p:txBody>
          <a:bodyPr wrap="square">
            <a:spAutoFit/>
          </a:bodyPr>
          <a:lstStyle/>
          <a:p>
            <a:r>
              <a:rPr lang="zh-TW" altLang="en-US">
                <a:solidFill>
                  <a:schemeClr val="tx1"/>
                </a:solidFill>
                <a:latin typeface="微軟正黑體" panose="020B0604030504040204" pitchFamily="34" charset="-120"/>
                <a:ea typeface="微軟正黑體" panose="020B0604030504040204" pitchFamily="34" charset="-120"/>
                <a:cs typeface="Arial" panose="020B0604020202020204" pitchFamily="34" charset="0"/>
              </a:rPr>
              <a:t>灌溉系統、</a:t>
            </a:r>
            <a:endParaRPr lang="en-US" altLang="zh-TW">
              <a:solidFill>
                <a:schemeClr val="tx1"/>
              </a:solidFill>
              <a:latin typeface="微軟正黑體" panose="020B0604030504040204" pitchFamily="34" charset="-120"/>
              <a:ea typeface="微軟正黑體" panose="020B0604030504040204" pitchFamily="34" charset="-120"/>
              <a:cs typeface="Arial" panose="020B0604020202020204" pitchFamily="34" charset="0"/>
            </a:endParaRPr>
          </a:p>
          <a:p>
            <a:r>
              <a:rPr lang="zh-TW" altLang="en-US">
                <a:solidFill>
                  <a:schemeClr val="tx1"/>
                </a:solidFill>
                <a:latin typeface="微軟正黑體" panose="020B0604030504040204" pitchFamily="34" charset="-120"/>
                <a:ea typeface="微軟正黑體" panose="020B0604030504040204" pitchFamily="34" charset="-120"/>
                <a:cs typeface="Arial" panose="020B0604020202020204" pitchFamily="34" charset="0"/>
              </a:rPr>
              <a:t>照明系統、</a:t>
            </a:r>
            <a:endParaRPr lang="en-US" altLang="zh-TW">
              <a:solidFill>
                <a:schemeClr val="tx1"/>
              </a:solidFill>
              <a:latin typeface="微軟正黑體" panose="020B0604030504040204" pitchFamily="34" charset="-120"/>
              <a:ea typeface="微軟正黑體" panose="020B0604030504040204" pitchFamily="34" charset="-120"/>
              <a:cs typeface="Arial" panose="020B0604020202020204" pitchFamily="34" charset="0"/>
            </a:endParaRPr>
          </a:p>
          <a:p>
            <a:r>
              <a:rPr lang="zh-TW" altLang="en-US">
                <a:solidFill>
                  <a:schemeClr val="tx1"/>
                </a:solidFill>
                <a:latin typeface="微軟正黑體" panose="020B0604030504040204" pitchFamily="34" charset="-120"/>
                <a:ea typeface="微軟正黑體" panose="020B0604030504040204" pitchFamily="34" charset="-120"/>
              </a:rPr>
              <a:t>施肥系統</a:t>
            </a:r>
            <a:r>
              <a:rPr lang="en-US" altLang="zh-TW">
                <a:solidFill>
                  <a:schemeClr val="tx1"/>
                </a:solidFill>
                <a:latin typeface="微軟正黑體" panose="020B0604030504040204" pitchFamily="34" charset="-120"/>
                <a:ea typeface="微軟正黑體" panose="020B0604030504040204" pitchFamily="34" charset="-120"/>
              </a:rPr>
              <a:t>……</a:t>
            </a:r>
            <a:endParaRPr lang="zh-TW" altLang="en-US">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92245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1" name="Google Shape;371;p42"/>
          <p:cNvSpPr/>
          <p:nvPr/>
        </p:nvSpPr>
        <p:spPr>
          <a:xfrm>
            <a:off x="6500145" y="867444"/>
            <a:ext cx="243" cy="122"/>
          </a:xfrm>
          <a:custGeom>
            <a:avLst/>
            <a:gdLst/>
            <a:ahLst/>
            <a:cxnLst/>
            <a:rect l="l" t="t" r="r" b="b"/>
            <a:pathLst>
              <a:path w="2" h="1" extrusionOk="0">
                <a:moveTo>
                  <a:pt x="1" y="0"/>
                </a:moveTo>
                <a:cubicBezTo>
                  <a:pt x="0" y="0"/>
                  <a:pt x="0" y="0"/>
                  <a:pt x="0" y="1"/>
                </a:cubicBezTo>
                <a:lnTo>
                  <a:pt x="2" y="1"/>
                </a:lnTo>
                <a:cubicBezTo>
                  <a:pt x="2" y="1"/>
                  <a:pt x="1" y="0"/>
                  <a:pt x="1" y="0"/>
                </a:cubicBezTo>
                <a:close/>
              </a:path>
            </a:pathLst>
          </a:custGeom>
          <a:solidFill>
            <a:srgbClr val="E4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2"/>
          <p:cNvSpPr/>
          <p:nvPr/>
        </p:nvSpPr>
        <p:spPr>
          <a:xfrm>
            <a:off x="6500145" y="863673"/>
            <a:ext cx="6933" cy="3892"/>
          </a:xfrm>
          <a:custGeom>
            <a:avLst/>
            <a:gdLst/>
            <a:ahLst/>
            <a:cxnLst/>
            <a:rect l="l" t="t" r="r" b="b"/>
            <a:pathLst>
              <a:path w="57" h="32" extrusionOk="0">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2"/>
          <p:cNvSpPr/>
          <p:nvPr/>
        </p:nvSpPr>
        <p:spPr>
          <a:xfrm>
            <a:off x="6510363" y="846765"/>
            <a:ext cx="9366" cy="14718"/>
          </a:xfrm>
          <a:custGeom>
            <a:avLst/>
            <a:gdLst/>
            <a:ahLst/>
            <a:cxnLst/>
            <a:rect l="l" t="t" r="r" b="b"/>
            <a:pathLst>
              <a:path w="77" h="121" extrusionOk="0">
                <a:moveTo>
                  <a:pt x="77" y="1"/>
                </a:moveTo>
                <a:cubicBezTo>
                  <a:pt x="53" y="53"/>
                  <a:pt x="27" y="92"/>
                  <a:pt x="1" y="120"/>
                </a:cubicBezTo>
                <a:cubicBezTo>
                  <a:pt x="27" y="92"/>
                  <a:pt x="53" y="53"/>
                  <a:pt x="7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文字方塊 9">
            <a:extLst>
              <a:ext uri="{FF2B5EF4-FFF2-40B4-BE49-F238E27FC236}">
                <a16:creationId xmlns:a16="http://schemas.microsoft.com/office/drawing/2014/main" id="{F4939D38-B2CA-46D0-81C5-4694601C96B8}"/>
              </a:ext>
            </a:extLst>
          </p:cNvPr>
          <p:cNvSpPr txBox="1"/>
          <p:nvPr/>
        </p:nvSpPr>
        <p:spPr>
          <a:xfrm>
            <a:off x="1236979" y="569095"/>
            <a:ext cx="3585681" cy="892552"/>
          </a:xfrm>
          <a:prstGeom prst="rect">
            <a:avLst/>
          </a:prstGeom>
          <a:noFill/>
        </p:spPr>
        <p:txBody>
          <a:bodyPr wrap="square" rtlCol="0">
            <a:spAutoFit/>
          </a:bodyPr>
          <a:lstStyle/>
          <a:p>
            <a:r>
              <a:rPr lang="zh-TW" altLang="en-US" sz="3200" b="1">
                <a:solidFill>
                  <a:schemeClr val="bg1">
                    <a:lumMod val="75000"/>
                  </a:schemeClr>
                </a:solidFill>
                <a:latin typeface="微軟正黑體" panose="020B0604030504040204" pitchFamily="34" charset="-120"/>
                <a:ea typeface="微軟正黑體" panose="020B0604030504040204" pitchFamily="34" charset="-120"/>
              </a:rPr>
              <a:t>重要技術特徵</a:t>
            </a:r>
            <a:endParaRPr lang="en-US" altLang="zh-TW" sz="3200" b="1">
              <a:solidFill>
                <a:schemeClr val="bg1">
                  <a:lumMod val="75000"/>
                </a:schemeClr>
              </a:solidFill>
              <a:latin typeface="微軟正黑體" panose="020B0604030504040204" pitchFamily="34" charset="-120"/>
              <a:ea typeface="微軟正黑體" panose="020B0604030504040204" pitchFamily="34" charset="-120"/>
            </a:endParaRPr>
          </a:p>
          <a:p>
            <a:r>
              <a:rPr lang="en-US" altLang="zh-TW" sz="2000">
                <a:solidFill>
                  <a:schemeClr val="bg1">
                    <a:lumMod val="75000"/>
                  </a:schemeClr>
                </a:solidFill>
                <a:latin typeface="微軟正黑體" panose="020B0604030504040204" pitchFamily="34" charset="-120"/>
                <a:ea typeface="微軟正黑體" panose="020B0604030504040204" pitchFamily="34" charset="-120"/>
              </a:rPr>
              <a:t>【</a:t>
            </a:r>
            <a:r>
              <a:rPr lang="zh-TW" altLang="en-US" sz="2000">
                <a:solidFill>
                  <a:schemeClr val="bg1">
                    <a:lumMod val="75000"/>
                  </a:schemeClr>
                </a:solidFill>
                <a:latin typeface="微軟正黑體" panose="020B0604030504040204" pitchFamily="34" charset="-120"/>
                <a:ea typeface="微軟正黑體" panose="020B0604030504040204" pitchFamily="34" charset="-120"/>
              </a:rPr>
              <a:t>實施方法】</a:t>
            </a:r>
            <a:endParaRPr lang="zh-TW" altLang="en-US" sz="3200">
              <a:solidFill>
                <a:schemeClr val="bg1">
                  <a:lumMod val="75000"/>
                </a:schemeClr>
              </a:solidFill>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B74BD7CD-2CF8-4E5D-82AB-55F067DFBA9D}"/>
              </a:ext>
            </a:extLst>
          </p:cNvPr>
          <p:cNvSpPr txBox="1"/>
          <p:nvPr/>
        </p:nvSpPr>
        <p:spPr>
          <a:xfrm>
            <a:off x="3194331" y="1512852"/>
            <a:ext cx="2755337" cy="369332"/>
          </a:xfrm>
          <a:prstGeom prst="rect">
            <a:avLst/>
          </a:prstGeom>
          <a:noFill/>
        </p:spPr>
        <p:txBody>
          <a:bodyPr wrap="square">
            <a:spAutoFit/>
          </a:bodyPr>
          <a:lstStyle/>
          <a:p>
            <a:pPr algn="ctr"/>
            <a:r>
              <a:rPr lang="en-US" altLang="zh-TW" sz="1800">
                <a:solidFill>
                  <a:srgbClr val="333333"/>
                </a:solidFill>
                <a:effectLst/>
                <a:latin typeface="微軟正黑體" panose="020B0604030504040204" pitchFamily="34" charset="-120"/>
                <a:ea typeface="微軟正黑體" panose="020B0604030504040204" pitchFamily="34" charset="-120"/>
              </a:rPr>
              <a:t>Machine to machine</a:t>
            </a:r>
            <a:endParaRPr lang="zh-TW" altLang="en-US" sz="1800">
              <a:latin typeface="微軟正黑體" panose="020B0604030504040204" pitchFamily="34" charset="-120"/>
              <a:ea typeface="微軟正黑體" panose="020B0604030504040204" pitchFamily="34" charset="-120"/>
            </a:endParaRPr>
          </a:p>
        </p:txBody>
      </p:sp>
      <p:grpSp>
        <p:nvGrpSpPr>
          <p:cNvPr id="3" name="群組 2">
            <a:extLst>
              <a:ext uri="{FF2B5EF4-FFF2-40B4-BE49-F238E27FC236}">
                <a16:creationId xmlns:a16="http://schemas.microsoft.com/office/drawing/2014/main" id="{A68B04B0-0680-4CF5-82B4-34CE8E9257D7}"/>
              </a:ext>
            </a:extLst>
          </p:cNvPr>
          <p:cNvGrpSpPr/>
          <p:nvPr/>
        </p:nvGrpSpPr>
        <p:grpSpPr>
          <a:xfrm>
            <a:off x="1565803" y="2013153"/>
            <a:ext cx="6012391" cy="1824876"/>
            <a:chOff x="1493299" y="2749529"/>
            <a:chExt cx="6012391" cy="1824876"/>
          </a:xfrm>
        </p:grpSpPr>
        <p:sp>
          <p:nvSpPr>
            <p:cNvPr id="7" name="矩形 6">
              <a:extLst>
                <a:ext uri="{FF2B5EF4-FFF2-40B4-BE49-F238E27FC236}">
                  <a16:creationId xmlns:a16="http://schemas.microsoft.com/office/drawing/2014/main" id="{514E599C-CF44-4F1A-BE6C-6C16BBDEB38D}"/>
                </a:ext>
              </a:extLst>
            </p:cNvPr>
            <p:cNvSpPr/>
            <p:nvPr/>
          </p:nvSpPr>
          <p:spPr>
            <a:xfrm>
              <a:off x="1493299" y="2749530"/>
              <a:ext cx="1243659" cy="182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微軟正黑體" panose="020B0604030504040204" pitchFamily="34" charset="-120"/>
                  <a:ea typeface="微軟正黑體" panose="020B0604030504040204" pitchFamily="34" charset="-120"/>
                </a:rPr>
                <a:t>環境感測裝置</a:t>
              </a:r>
            </a:p>
          </p:txBody>
        </p:sp>
        <p:sp>
          <p:nvSpPr>
            <p:cNvPr id="9" name="矩形 8">
              <a:extLst>
                <a:ext uri="{FF2B5EF4-FFF2-40B4-BE49-F238E27FC236}">
                  <a16:creationId xmlns:a16="http://schemas.microsoft.com/office/drawing/2014/main" id="{7F61363A-310E-4B8A-8D61-5B56E661D1DA}"/>
                </a:ext>
              </a:extLst>
            </p:cNvPr>
            <p:cNvSpPr/>
            <p:nvPr/>
          </p:nvSpPr>
          <p:spPr>
            <a:xfrm>
              <a:off x="6262031" y="2749530"/>
              <a:ext cx="1243659" cy="182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微軟正黑體" panose="020B0604030504040204" pitchFamily="34" charset="-120"/>
                  <a:ea typeface="微軟正黑體" panose="020B0604030504040204" pitchFamily="34" charset="-120"/>
                </a:rPr>
                <a:t>終端裝置</a:t>
              </a:r>
            </a:p>
          </p:txBody>
        </p:sp>
        <p:sp>
          <p:nvSpPr>
            <p:cNvPr id="11" name="矩形 10">
              <a:extLst>
                <a:ext uri="{FF2B5EF4-FFF2-40B4-BE49-F238E27FC236}">
                  <a16:creationId xmlns:a16="http://schemas.microsoft.com/office/drawing/2014/main" id="{8F677380-4FE1-401A-AA4D-613403B63680}"/>
                </a:ext>
              </a:extLst>
            </p:cNvPr>
            <p:cNvSpPr/>
            <p:nvPr/>
          </p:nvSpPr>
          <p:spPr>
            <a:xfrm>
              <a:off x="3845892" y="2749529"/>
              <a:ext cx="1243659" cy="182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微軟正黑體" panose="020B0604030504040204" pitchFamily="34" charset="-120"/>
                  <a:ea typeface="微軟正黑體" panose="020B0604030504040204" pitchFamily="34" charset="-120"/>
                </a:rPr>
                <a:t>智能控制裝置</a:t>
              </a:r>
            </a:p>
          </p:txBody>
        </p:sp>
        <p:sp>
          <p:nvSpPr>
            <p:cNvPr id="14" name="箭號: 向右 13">
              <a:extLst>
                <a:ext uri="{FF2B5EF4-FFF2-40B4-BE49-F238E27FC236}">
                  <a16:creationId xmlns:a16="http://schemas.microsoft.com/office/drawing/2014/main" id="{A2A62BE3-5969-4D96-905F-A9C876256B3C}"/>
                </a:ext>
              </a:extLst>
            </p:cNvPr>
            <p:cNvSpPr/>
            <p:nvPr/>
          </p:nvSpPr>
          <p:spPr>
            <a:xfrm>
              <a:off x="2830005" y="3138845"/>
              <a:ext cx="916140" cy="4797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箭號: 向右 15">
              <a:extLst>
                <a:ext uri="{FF2B5EF4-FFF2-40B4-BE49-F238E27FC236}">
                  <a16:creationId xmlns:a16="http://schemas.microsoft.com/office/drawing/2014/main" id="{C76DD8D5-B572-4DFA-BCBA-C7B08FBD0C59}"/>
                </a:ext>
              </a:extLst>
            </p:cNvPr>
            <p:cNvSpPr/>
            <p:nvPr/>
          </p:nvSpPr>
          <p:spPr>
            <a:xfrm>
              <a:off x="5217721" y="3373265"/>
              <a:ext cx="916140" cy="4797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a:extLst>
                <a:ext uri="{FF2B5EF4-FFF2-40B4-BE49-F238E27FC236}">
                  <a16:creationId xmlns:a16="http://schemas.microsoft.com/office/drawing/2014/main" id="{9C3ED311-7395-4128-8618-85D1210404F4}"/>
                </a:ext>
              </a:extLst>
            </p:cNvPr>
            <p:cNvSpPr txBox="1"/>
            <p:nvPr/>
          </p:nvSpPr>
          <p:spPr>
            <a:xfrm>
              <a:off x="2814599" y="2829525"/>
              <a:ext cx="1171453" cy="307777"/>
            </a:xfrm>
            <a:prstGeom prst="rect">
              <a:avLst/>
            </a:prstGeom>
            <a:noFill/>
          </p:spPr>
          <p:txBody>
            <a:bodyPr wrap="square" rtlCol="0">
              <a:spAutoFit/>
            </a:bodyPr>
            <a:lstStyle/>
            <a:p>
              <a:r>
                <a:rPr lang="zh-TW" altLang="en-US">
                  <a:solidFill>
                    <a:schemeClr val="tx2">
                      <a:lumMod val="50000"/>
                    </a:schemeClr>
                  </a:solidFill>
                  <a:latin typeface="微軟正黑體" panose="020B0604030504040204" pitchFamily="34" charset="-120"/>
                  <a:ea typeface="微軟正黑體" panose="020B0604030504040204" pitchFamily="34" charset="-120"/>
                </a:rPr>
                <a:t>感測資料</a:t>
              </a:r>
              <a:endParaRPr lang="en-US" altLang="zh-TW">
                <a:solidFill>
                  <a:schemeClr val="tx2">
                    <a:lumMod val="50000"/>
                  </a:schemeClr>
                </a:solidFill>
                <a:latin typeface="微軟正黑體" panose="020B0604030504040204" pitchFamily="34" charset="-120"/>
                <a:ea typeface="微軟正黑體" panose="020B0604030504040204" pitchFamily="34" charset="-120"/>
              </a:endParaRPr>
            </a:p>
          </p:txBody>
        </p:sp>
        <p:sp>
          <p:nvSpPr>
            <p:cNvPr id="20" name="文字方塊 19">
              <a:extLst>
                <a:ext uri="{FF2B5EF4-FFF2-40B4-BE49-F238E27FC236}">
                  <a16:creationId xmlns:a16="http://schemas.microsoft.com/office/drawing/2014/main" id="{AD91A32C-D55E-4FE4-B420-28AE02D9F3A5}"/>
                </a:ext>
              </a:extLst>
            </p:cNvPr>
            <p:cNvSpPr txBox="1"/>
            <p:nvPr/>
          </p:nvSpPr>
          <p:spPr>
            <a:xfrm>
              <a:off x="5195087" y="2818832"/>
              <a:ext cx="1171453" cy="523220"/>
            </a:xfrm>
            <a:prstGeom prst="rect">
              <a:avLst/>
            </a:prstGeom>
            <a:noFill/>
          </p:spPr>
          <p:txBody>
            <a:bodyPr wrap="square" rtlCol="0">
              <a:spAutoFit/>
            </a:bodyPr>
            <a:lstStyle/>
            <a:p>
              <a:r>
                <a:rPr lang="zh-TW" altLang="en-US">
                  <a:solidFill>
                    <a:schemeClr val="tx2">
                      <a:lumMod val="50000"/>
                    </a:schemeClr>
                  </a:solidFill>
                  <a:latin typeface="微軟正黑體" panose="020B0604030504040204" pitchFamily="34" charset="-120"/>
                  <a:ea typeface="微軟正黑體" panose="020B0604030504040204" pitchFamily="34" charset="-120"/>
                </a:rPr>
                <a:t>事件資料</a:t>
              </a:r>
              <a:endParaRPr lang="en-US" altLang="zh-TW">
                <a:solidFill>
                  <a:schemeClr val="tx2">
                    <a:lumMod val="50000"/>
                  </a:schemeClr>
                </a:solidFill>
                <a:latin typeface="微軟正黑體" panose="020B0604030504040204" pitchFamily="34" charset="-120"/>
                <a:ea typeface="微軟正黑體" panose="020B0604030504040204" pitchFamily="34" charset="-120"/>
              </a:endParaRPr>
            </a:p>
            <a:p>
              <a:r>
                <a:rPr lang="zh-TW" altLang="en-US">
                  <a:solidFill>
                    <a:schemeClr val="tx2">
                      <a:lumMod val="50000"/>
                    </a:schemeClr>
                  </a:solidFill>
                  <a:latin typeface="微軟正黑體" panose="020B0604030504040204" pitchFamily="34" charset="-120"/>
                  <a:ea typeface="微軟正黑體" panose="020B0604030504040204" pitchFamily="34" charset="-120"/>
                </a:rPr>
                <a:t>動作訊號</a:t>
              </a:r>
            </a:p>
          </p:txBody>
        </p:sp>
        <p:sp>
          <p:nvSpPr>
            <p:cNvPr id="21" name="箭號: 向右 20">
              <a:extLst>
                <a:ext uri="{FF2B5EF4-FFF2-40B4-BE49-F238E27FC236}">
                  <a16:creationId xmlns:a16="http://schemas.microsoft.com/office/drawing/2014/main" id="{87778EB4-CF23-429B-A10A-DDB4B2154921}"/>
                </a:ext>
              </a:extLst>
            </p:cNvPr>
            <p:cNvSpPr/>
            <p:nvPr/>
          </p:nvSpPr>
          <p:spPr>
            <a:xfrm rot="10800000">
              <a:off x="2809711" y="3698197"/>
              <a:ext cx="916140" cy="4797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CCE6D98D-4A62-49A0-AE70-277DB8086354}"/>
                </a:ext>
              </a:extLst>
            </p:cNvPr>
            <p:cNvSpPr txBox="1"/>
            <p:nvPr/>
          </p:nvSpPr>
          <p:spPr>
            <a:xfrm>
              <a:off x="2845089" y="4155564"/>
              <a:ext cx="1171453" cy="307777"/>
            </a:xfrm>
            <a:prstGeom prst="rect">
              <a:avLst/>
            </a:prstGeom>
            <a:noFill/>
          </p:spPr>
          <p:txBody>
            <a:bodyPr wrap="square" rtlCol="0">
              <a:spAutoFit/>
            </a:bodyPr>
            <a:lstStyle/>
            <a:p>
              <a:r>
                <a:rPr lang="zh-TW" altLang="en-US">
                  <a:solidFill>
                    <a:schemeClr val="tx2">
                      <a:lumMod val="50000"/>
                    </a:schemeClr>
                  </a:solidFill>
                  <a:latin typeface="微軟正黑體" panose="020B0604030504040204" pitchFamily="34" charset="-120"/>
                  <a:ea typeface="微軟正黑體" panose="020B0604030504040204" pitchFamily="34" charset="-120"/>
                </a:rPr>
                <a:t>事件資料</a:t>
              </a:r>
              <a:endParaRPr lang="en-US" altLang="zh-TW">
                <a:solidFill>
                  <a:schemeClr val="tx2">
                    <a:lumMod val="50000"/>
                  </a:schemeClr>
                </a:solidFill>
                <a:latin typeface="微軟正黑體" panose="020B0604030504040204" pitchFamily="34" charset="-120"/>
                <a:ea typeface="微軟正黑體" panose="020B0604030504040204" pitchFamily="34" charset="-120"/>
              </a:endParaRPr>
            </a:p>
          </p:txBody>
        </p:sp>
      </p:grpSp>
      <p:sp>
        <p:nvSpPr>
          <p:cNvPr id="26" name="文字方塊 25">
            <a:extLst>
              <a:ext uri="{FF2B5EF4-FFF2-40B4-BE49-F238E27FC236}">
                <a16:creationId xmlns:a16="http://schemas.microsoft.com/office/drawing/2014/main" id="{B6B3EDBF-4D7D-4C03-939D-94E71DED6EF3}"/>
              </a:ext>
            </a:extLst>
          </p:cNvPr>
          <p:cNvSpPr txBox="1"/>
          <p:nvPr/>
        </p:nvSpPr>
        <p:spPr>
          <a:xfrm>
            <a:off x="1980333" y="3885306"/>
            <a:ext cx="6475844" cy="954107"/>
          </a:xfrm>
          <a:prstGeom prst="rect">
            <a:avLst/>
          </a:prstGeom>
          <a:noFill/>
        </p:spPr>
        <p:txBody>
          <a:bodyPr wrap="square">
            <a:spAutoFit/>
          </a:bodyPr>
          <a:lstStyle/>
          <a:p>
            <a:r>
              <a:rPr lang="zh-TW" altLang="en-US" sz="1400" b="1">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連接方式：</a:t>
            </a:r>
            <a:endParaRPr lang="en-US" altLang="zh-TW" sz="1400" b="1">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r>
              <a:rPr lang="zh-TW" altLang="en-US">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　　</a:t>
            </a:r>
            <a:r>
              <a:rPr lang="zh-TW" altLang="en-US"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有線</a:t>
            </a:r>
            <a:r>
              <a:rPr lang="zh-TW" altLang="en-US">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a:t>
            </a:r>
            <a:r>
              <a:rPr lang="en-US" altLang="zh-TW" sz="1400">
                <a:solidFill>
                  <a:srgbClr val="333333"/>
                </a:solidFill>
                <a:effectLst/>
                <a:latin typeface="微軟正黑體" panose="020B0604030504040204" pitchFamily="34" charset="-120"/>
                <a:ea typeface="微軟正黑體" panose="020B0604030504040204" pitchFamily="34" charset="-120"/>
              </a:rPr>
              <a:t> Cable</a:t>
            </a:r>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網路、乙太網路、</a:t>
            </a:r>
            <a:r>
              <a:rPr lang="en-US" altLang="zh-TW" sz="1400">
                <a:solidFill>
                  <a:srgbClr val="333333"/>
                </a:solidFill>
                <a:effectLst/>
                <a:latin typeface="微軟正黑體" panose="020B0604030504040204" pitchFamily="34" charset="-120"/>
                <a:ea typeface="微軟正黑體" panose="020B0604030504040204" pitchFamily="34" charset="-120"/>
              </a:rPr>
              <a:t>USB</a:t>
            </a:r>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或</a:t>
            </a:r>
            <a:r>
              <a:rPr lang="en-US" altLang="zh-TW" sz="1400">
                <a:solidFill>
                  <a:srgbClr val="333333"/>
                </a:solidFill>
                <a:effectLst/>
                <a:latin typeface="微軟正黑體" panose="020B0604030504040204" pitchFamily="34" charset="-120"/>
                <a:ea typeface="微軟正黑體" panose="020B0604030504040204" pitchFamily="34" charset="-120"/>
              </a:rPr>
              <a:t>IEEE1394</a:t>
            </a:r>
            <a:endParaRPr lang="en-US" altLang="zh-TW">
              <a:solidFill>
                <a:srgbClr val="333333"/>
              </a:solidFill>
              <a:latin typeface="微軟正黑體" panose="020B0604030504040204" pitchFamily="34" charset="-120"/>
              <a:ea typeface="微軟正黑體" panose="020B0604030504040204" pitchFamily="34" charset="-120"/>
              <a:cs typeface="Arial" panose="020B0604020202020204" pitchFamily="34" charset="0"/>
            </a:endParaRPr>
          </a:p>
          <a:p>
            <a:r>
              <a:rPr lang="zh-TW" altLang="en-US"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　　無線</a:t>
            </a:r>
            <a:r>
              <a:rPr lang="zh-TW" altLang="en-US">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行動通訊網路</a:t>
            </a:r>
            <a:r>
              <a:rPr lang="en-US" altLang="zh-TW" sz="1400">
                <a:solidFill>
                  <a:srgbClr val="333333"/>
                </a:solidFill>
                <a:effectLst/>
                <a:latin typeface="微軟正黑體" panose="020B0604030504040204" pitchFamily="34" charset="-120"/>
                <a:ea typeface="微軟正黑體" panose="020B0604030504040204" pitchFamily="34" charset="-120"/>
              </a:rPr>
              <a:t>(2G</a:t>
            </a:r>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a:t>
            </a:r>
            <a:r>
              <a:rPr lang="en-US" altLang="zh-TW" sz="1400">
                <a:solidFill>
                  <a:srgbClr val="333333"/>
                </a:solidFill>
                <a:effectLst/>
                <a:latin typeface="微軟正黑體" panose="020B0604030504040204" pitchFamily="34" charset="-120"/>
                <a:ea typeface="微軟正黑體" panose="020B0604030504040204" pitchFamily="34" charset="-120"/>
              </a:rPr>
              <a:t>3G</a:t>
            </a:r>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a:t>
            </a:r>
            <a:r>
              <a:rPr lang="en-US" altLang="zh-TW" sz="1400">
                <a:solidFill>
                  <a:srgbClr val="333333"/>
                </a:solidFill>
                <a:effectLst/>
                <a:latin typeface="微軟正黑體" panose="020B0604030504040204" pitchFamily="34" charset="-120"/>
                <a:ea typeface="微軟正黑體" panose="020B0604030504040204" pitchFamily="34" charset="-120"/>
              </a:rPr>
              <a:t>4G</a:t>
            </a:r>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或</a:t>
            </a:r>
            <a:r>
              <a:rPr lang="en-US" altLang="zh-TW" sz="1400">
                <a:solidFill>
                  <a:srgbClr val="333333"/>
                </a:solidFill>
                <a:effectLst/>
                <a:latin typeface="微軟正黑體" panose="020B0604030504040204" pitchFamily="34" charset="-120"/>
                <a:ea typeface="微軟正黑體" panose="020B0604030504040204" pitchFamily="34" charset="-120"/>
              </a:rPr>
              <a:t>5G)</a:t>
            </a:r>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a:t>
            </a:r>
            <a:r>
              <a:rPr lang="en-US" altLang="zh-TW" sz="1400">
                <a:solidFill>
                  <a:srgbClr val="333333"/>
                </a:solidFill>
                <a:effectLst/>
                <a:latin typeface="微軟正黑體" panose="020B0604030504040204" pitchFamily="34" charset="-120"/>
                <a:ea typeface="微軟正黑體" panose="020B0604030504040204" pitchFamily="34" charset="-120"/>
              </a:rPr>
              <a:t>WiMAX</a:t>
            </a:r>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a:t>
            </a:r>
            <a:r>
              <a:rPr lang="en-US" altLang="zh-TW" sz="1400">
                <a:solidFill>
                  <a:srgbClr val="333333"/>
                </a:solidFill>
                <a:effectLst/>
                <a:latin typeface="微軟正黑體" panose="020B0604030504040204" pitchFamily="34" charset="-120"/>
                <a:ea typeface="微軟正黑體" panose="020B0604030504040204" pitchFamily="34" charset="-120"/>
              </a:rPr>
              <a:t>WiFi</a:t>
            </a:r>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a:t>
            </a:r>
            <a:r>
              <a:rPr lang="en-US" altLang="zh-TW" sz="1400">
                <a:solidFill>
                  <a:srgbClr val="333333"/>
                </a:solidFill>
                <a:effectLst/>
                <a:latin typeface="微軟正黑體" panose="020B0604030504040204" pitchFamily="34" charset="-120"/>
                <a:ea typeface="微軟正黑體" panose="020B0604030504040204" pitchFamily="34" charset="-120"/>
              </a:rPr>
              <a:t>ZigBee</a:t>
            </a:r>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a:t>
            </a:r>
            <a:br>
              <a:rPr lang="en-US" altLang="zh-TW" sz="1400">
                <a:solidFill>
                  <a:srgbClr val="333333"/>
                </a:solidFill>
                <a:effectLst/>
                <a:latin typeface="微軟正黑體" panose="020B0604030504040204" pitchFamily="34" charset="-120"/>
                <a:ea typeface="微軟正黑體" panose="020B0604030504040204" pitchFamily="34" charset="-120"/>
              </a:rPr>
            </a:br>
            <a:endParaRPr lang="zh-TW" altLang="en-US">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26055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1" name="Google Shape;371;p42"/>
          <p:cNvSpPr/>
          <p:nvPr/>
        </p:nvSpPr>
        <p:spPr>
          <a:xfrm>
            <a:off x="6500145" y="867444"/>
            <a:ext cx="243" cy="122"/>
          </a:xfrm>
          <a:custGeom>
            <a:avLst/>
            <a:gdLst/>
            <a:ahLst/>
            <a:cxnLst/>
            <a:rect l="l" t="t" r="r" b="b"/>
            <a:pathLst>
              <a:path w="2" h="1" extrusionOk="0">
                <a:moveTo>
                  <a:pt x="1" y="0"/>
                </a:moveTo>
                <a:cubicBezTo>
                  <a:pt x="0" y="0"/>
                  <a:pt x="0" y="0"/>
                  <a:pt x="0" y="1"/>
                </a:cubicBezTo>
                <a:lnTo>
                  <a:pt x="2" y="1"/>
                </a:lnTo>
                <a:cubicBezTo>
                  <a:pt x="2" y="1"/>
                  <a:pt x="1" y="0"/>
                  <a:pt x="1" y="0"/>
                </a:cubicBezTo>
                <a:close/>
              </a:path>
            </a:pathLst>
          </a:custGeom>
          <a:solidFill>
            <a:srgbClr val="E4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2"/>
          <p:cNvSpPr/>
          <p:nvPr/>
        </p:nvSpPr>
        <p:spPr>
          <a:xfrm>
            <a:off x="6500145" y="863673"/>
            <a:ext cx="6933" cy="3892"/>
          </a:xfrm>
          <a:custGeom>
            <a:avLst/>
            <a:gdLst/>
            <a:ahLst/>
            <a:cxnLst/>
            <a:rect l="l" t="t" r="r" b="b"/>
            <a:pathLst>
              <a:path w="57" h="32" extrusionOk="0">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2"/>
          <p:cNvSpPr/>
          <p:nvPr/>
        </p:nvSpPr>
        <p:spPr>
          <a:xfrm>
            <a:off x="6510363" y="846765"/>
            <a:ext cx="9366" cy="14718"/>
          </a:xfrm>
          <a:custGeom>
            <a:avLst/>
            <a:gdLst/>
            <a:ahLst/>
            <a:cxnLst/>
            <a:rect l="l" t="t" r="r" b="b"/>
            <a:pathLst>
              <a:path w="77" h="121" extrusionOk="0">
                <a:moveTo>
                  <a:pt x="77" y="1"/>
                </a:moveTo>
                <a:cubicBezTo>
                  <a:pt x="53" y="53"/>
                  <a:pt x="27" y="92"/>
                  <a:pt x="1" y="120"/>
                </a:cubicBezTo>
                <a:cubicBezTo>
                  <a:pt x="27" y="92"/>
                  <a:pt x="53" y="53"/>
                  <a:pt x="7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文字方塊 9">
            <a:extLst>
              <a:ext uri="{FF2B5EF4-FFF2-40B4-BE49-F238E27FC236}">
                <a16:creationId xmlns:a16="http://schemas.microsoft.com/office/drawing/2014/main" id="{F4939D38-B2CA-46D0-81C5-4694601C96B8}"/>
              </a:ext>
            </a:extLst>
          </p:cNvPr>
          <p:cNvSpPr txBox="1"/>
          <p:nvPr/>
        </p:nvSpPr>
        <p:spPr>
          <a:xfrm>
            <a:off x="1236979" y="569095"/>
            <a:ext cx="3585681" cy="892552"/>
          </a:xfrm>
          <a:prstGeom prst="rect">
            <a:avLst/>
          </a:prstGeom>
          <a:noFill/>
        </p:spPr>
        <p:txBody>
          <a:bodyPr wrap="square" rtlCol="0">
            <a:spAutoFit/>
          </a:bodyPr>
          <a:lstStyle/>
          <a:p>
            <a:r>
              <a:rPr lang="zh-TW" altLang="en-US" sz="3200" b="1">
                <a:solidFill>
                  <a:schemeClr val="bg1">
                    <a:lumMod val="75000"/>
                  </a:schemeClr>
                </a:solidFill>
                <a:latin typeface="微軟正黑體" panose="020B0604030504040204" pitchFamily="34" charset="-120"/>
                <a:ea typeface="微軟正黑體" panose="020B0604030504040204" pitchFamily="34" charset="-120"/>
              </a:rPr>
              <a:t>重要技術特徵</a:t>
            </a:r>
            <a:endParaRPr lang="en-US" altLang="zh-TW" sz="3200" b="1">
              <a:solidFill>
                <a:schemeClr val="bg1">
                  <a:lumMod val="75000"/>
                </a:schemeClr>
              </a:solidFill>
              <a:latin typeface="微軟正黑體" panose="020B0604030504040204" pitchFamily="34" charset="-120"/>
              <a:ea typeface="微軟正黑體" panose="020B0604030504040204" pitchFamily="34" charset="-120"/>
            </a:endParaRPr>
          </a:p>
          <a:p>
            <a:r>
              <a:rPr lang="en-US" altLang="zh-TW" sz="2000">
                <a:solidFill>
                  <a:schemeClr val="bg1">
                    <a:lumMod val="75000"/>
                  </a:schemeClr>
                </a:solidFill>
                <a:latin typeface="微軟正黑體" panose="020B0604030504040204" pitchFamily="34" charset="-120"/>
                <a:ea typeface="微軟正黑體" panose="020B0604030504040204" pitchFamily="34" charset="-120"/>
              </a:rPr>
              <a:t>【</a:t>
            </a:r>
            <a:r>
              <a:rPr lang="zh-TW" altLang="en-US" sz="2000">
                <a:solidFill>
                  <a:schemeClr val="bg1">
                    <a:lumMod val="75000"/>
                  </a:schemeClr>
                </a:solidFill>
                <a:latin typeface="微軟正黑體" panose="020B0604030504040204" pitchFamily="34" charset="-120"/>
                <a:ea typeface="微軟正黑體" panose="020B0604030504040204" pitchFamily="34" charset="-120"/>
              </a:rPr>
              <a:t>實施方法】</a:t>
            </a:r>
            <a:endParaRPr lang="zh-TW" altLang="en-US" sz="3200">
              <a:solidFill>
                <a:schemeClr val="bg1">
                  <a:lumMod val="75000"/>
                </a:schemeClr>
              </a:solidFill>
              <a:latin typeface="微軟正黑體" panose="020B0604030504040204" pitchFamily="34" charset="-120"/>
              <a:ea typeface="微軟正黑體" panose="020B0604030504040204" pitchFamily="34" charset="-120"/>
            </a:endParaRPr>
          </a:p>
        </p:txBody>
      </p:sp>
      <p:pic>
        <p:nvPicPr>
          <p:cNvPr id="8" name="圖片 7">
            <a:extLst>
              <a:ext uri="{FF2B5EF4-FFF2-40B4-BE49-F238E27FC236}">
                <a16:creationId xmlns:a16="http://schemas.microsoft.com/office/drawing/2014/main" id="{A5C16736-F714-4BF7-9F01-249F2E7E794A}"/>
              </a:ext>
            </a:extLst>
          </p:cNvPr>
          <p:cNvPicPr/>
          <p:nvPr/>
        </p:nvPicPr>
        <p:blipFill>
          <a:blip r:embed="rId3"/>
          <a:stretch>
            <a:fillRect/>
          </a:stretch>
        </p:blipFill>
        <p:spPr>
          <a:xfrm>
            <a:off x="2237133" y="1898615"/>
            <a:ext cx="4669734" cy="2763835"/>
          </a:xfrm>
          <a:prstGeom prst="rect">
            <a:avLst/>
          </a:prstGeom>
        </p:spPr>
      </p:pic>
      <p:sp>
        <p:nvSpPr>
          <p:cNvPr id="11" name="文字方塊 10">
            <a:extLst>
              <a:ext uri="{FF2B5EF4-FFF2-40B4-BE49-F238E27FC236}">
                <a16:creationId xmlns:a16="http://schemas.microsoft.com/office/drawing/2014/main" id="{D812468E-2311-46D7-AD51-E83AA66FA9F5}"/>
              </a:ext>
            </a:extLst>
          </p:cNvPr>
          <p:cNvSpPr txBox="1"/>
          <p:nvPr/>
        </p:nvSpPr>
        <p:spPr>
          <a:xfrm>
            <a:off x="1684472" y="1553747"/>
            <a:ext cx="5775055" cy="338554"/>
          </a:xfrm>
          <a:prstGeom prst="rect">
            <a:avLst/>
          </a:prstGeom>
          <a:noFill/>
        </p:spPr>
        <p:txBody>
          <a:bodyPr wrap="square">
            <a:spAutoFit/>
          </a:bodyPr>
          <a:lstStyle/>
          <a:p>
            <a:pPr algn="ctr"/>
            <a:r>
              <a:rPr lang="zh-TW" altLang="zh-TW" sz="16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智能控制裝置能夠同時連接多個環境感測裝置</a:t>
            </a:r>
            <a:r>
              <a:rPr lang="zh-TW" altLang="en-US" sz="16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與</a:t>
            </a:r>
            <a:r>
              <a:rPr lang="zh-TW" altLang="zh-TW" sz="16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多個終端裝置</a:t>
            </a:r>
            <a:endParaRPr lang="en-US" altLang="zh-TW" sz="1600">
              <a:solidFill>
                <a:srgbClr val="333333"/>
              </a:solidFill>
              <a:latin typeface="微軟正黑體" panose="020B0604030504040204" pitchFamily="34" charset="-120"/>
              <a:ea typeface="微軟正黑體" panose="020B0604030504040204" pitchFamily="34" charset="-120"/>
              <a:cs typeface="Arial" panose="020B0604020202020204" pitchFamily="34" charset="0"/>
            </a:endParaRPr>
          </a:p>
        </p:txBody>
      </p:sp>
    </p:spTree>
    <p:extLst>
      <p:ext uri="{BB962C8B-B14F-4D97-AF65-F5344CB8AC3E}">
        <p14:creationId xmlns:p14="http://schemas.microsoft.com/office/powerpoint/2010/main" val="647149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1" name="Google Shape;371;p42"/>
          <p:cNvSpPr/>
          <p:nvPr/>
        </p:nvSpPr>
        <p:spPr>
          <a:xfrm>
            <a:off x="6500145" y="867444"/>
            <a:ext cx="243" cy="122"/>
          </a:xfrm>
          <a:custGeom>
            <a:avLst/>
            <a:gdLst/>
            <a:ahLst/>
            <a:cxnLst/>
            <a:rect l="l" t="t" r="r" b="b"/>
            <a:pathLst>
              <a:path w="2" h="1" extrusionOk="0">
                <a:moveTo>
                  <a:pt x="1" y="0"/>
                </a:moveTo>
                <a:cubicBezTo>
                  <a:pt x="0" y="0"/>
                  <a:pt x="0" y="0"/>
                  <a:pt x="0" y="1"/>
                </a:cubicBezTo>
                <a:lnTo>
                  <a:pt x="2" y="1"/>
                </a:lnTo>
                <a:cubicBezTo>
                  <a:pt x="2" y="1"/>
                  <a:pt x="1" y="0"/>
                  <a:pt x="1" y="0"/>
                </a:cubicBezTo>
                <a:close/>
              </a:path>
            </a:pathLst>
          </a:custGeom>
          <a:solidFill>
            <a:srgbClr val="E4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2"/>
          <p:cNvSpPr/>
          <p:nvPr/>
        </p:nvSpPr>
        <p:spPr>
          <a:xfrm>
            <a:off x="6500145" y="863673"/>
            <a:ext cx="6933" cy="3892"/>
          </a:xfrm>
          <a:custGeom>
            <a:avLst/>
            <a:gdLst/>
            <a:ahLst/>
            <a:cxnLst/>
            <a:rect l="l" t="t" r="r" b="b"/>
            <a:pathLst>
              <a:path w="57" h="32" extrusionOk="0">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2"/>
          <p:cNvSpPr/>
          <p:nvPr/>
        </p:nvSpPr>
        <p:spPr>
          <a:xfrm>
            <a:off x="6510363" y="846765"/>
            <a:ext cx="9366" cy="14718"/>
          </a:xfrm>
          <a:custGeom>
            <a:avLst/>
            <a:gdLst/>
            <a:ahLst/>
            <a:cxnLst/>
            <a:rect l="l" t="t" r="r" b="b"/>
            <a:pathLst>
              <a:path w="77" h="121" extrusionOk="0">
                <a:moveTo>
                  <a:pt x="77" y="1"/>
                </a:moveTo>
                <a:cubicBezTo>
                  <a:pt x="53" y="53"/>
                  <a:pt x="27" y="92"/>
                  <a:pt x="1" y="120"/>
                </a:cubicBezTo>
                <a:cubicBezTo>
                  <a:pt x="27" y="92"/>
                  <a:pt x="53" y="53"/>
                  <a:pt x="7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文字方塊 6">
            <a:extLst>
              <a:ext uri="{FF2B5EF4-FFF2-40B4-BE49-F238E27FC236}">
                <a16:creationId xmlns:a16="http://schemas.microsoft.com/office/drawing/2014/main" id="{285A5177-07D0-4699-90B9-492285ED6A92}"/>
              </a:ext>
            </a:extLst>
          </p:cNvPr>
          <p:cNvSpPr txBox="1"/>
          <p:nvPr/>
        </p:nvSpPr>
        <p:spPr>
          <a:xfrm>
            <a:off x="755150" y="1910030"/>
            <a:ext cx="7633699" cy="1323439"/>
          </a:xfrm>
          <a:prstGeom prst="rect">
            <a:avLst/>
          </a:prstGeom>
          <a:noFill/>
        </p:spPr>
        <p:txBody>
          <a:bodyPr wrap="square" rtlCol="0">
            <a:spAutoFit/>
          </a:bodyPr>
          <a:lstStyle/>
          <a:p>
            <a:pPr algn="ctr"/>
            <a:r>
              <a:rPr lang="zh-TW" altLang="en-US" sz="8000" b="1">
                <a:solidFill>
                  <a:schemeClr val="bg1">
                    <a:lumMod val="75000"/>
                  </a:schemeClr>
                </a:solidFill>
                <a:latin typeface="微軟正黑體" panose="020B0604030504040204" pitchFamily="34" charset="-120"/>
                <a:ea typeface="微軟正黑體" panose="020B0604030504040204" pitchFamily="34" charset="-120"/>
              </a:rPr>
              <a:t>專利範圍</a:t>
            </a:r>
          </a:p>
        </p:txBody>
      </p:sp>
    </p:spTree>
    <p:extLst>
      <p:ext uri="{BB962C8B-B14F-4D97-AF65-F5344CB8AC3E}">
        <p14:creationId xmlns:p14="http://schemas.microsoft.com/office/powerpoint/2010/main" val="615904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8" name="文字方塊 7">
            <a:extLst>
              <a:ext uri="{FF2B5EF4-FFF2-40B4-BE49-F238E27FC236}">
                <a16:creationId xmlns:a16="http://schemas.microsoft.com/office/drawing/2014/main" id="{28461407-75C7-41A8-9129-CBAFFB5584C7}"/>
              </a:ext>
            </a:extLst>
          </p:cNvPr>
          <p:cNvSpPr txBox="1"/>
          <p:nvPr/>
        </p:nvSpPr>
        <p:spPr>
          <a:xfrm>
            <a:off x="217713" y="861483"/>
            <a:ext cx="8865326" cy="4093428"/>
          </a:xfrm>
          <a:prstGeom prst="rect">
            <a:avLst/>
          </a:prstGeom>
          <a:noFill/>
        </p:spPr>
        <p:txBody>
          <a:bodyPr wrap="square">
            <a:spAutoFit/>
          </a:bodyPr>
          <a:lstStyle/>
          <a:p>
            <a:r>
              <a:rPr lang="zh-TW" altLang="en-US" sz="1300" b="0" i="0">
                <a:solidFill>
                  <a:srgbClr val="333333"/>
                </a:solidFill>
                <a:effectLst/>
                <a:latin typeface="arial" panose="020B0604020202020204" pitchFamily="34" charset="0"/>
              </a:rPr>
              <a:t>一種農業設備物聯網互動系統，至少包括：一智能控制裝置，至少包括：一資料庫，儲存有複數的事件資料；一控管模組，與前述資料庫電性連接，接收一感測資料並依據事件資料產生一動作訊號；一通訊模組，與前述資料庫、控管模組電性連接，對外傳輸事件資料與動作訊號，並接收感測資料；一事件管理模組，與前述通訊模組電性連接，接收一第一回授訊號與一第二回授訊號，並週期性的產生一檢測訊號；一環境感測裝置，至少包括；一第一感測模組，產生一第一感測訊號；一第二感測模組，產生一第二感測訊號；一第一控制模組，與前述第一感測模組、第二感測模組電性連接，依據第一感測訊號、第二感測訊號與事件資料進行運算分析產生感測資料，並依據動作狀態週期性的產生前述第一回授訊號回傳到事件管理模組；一第一傳輸模組，與第一控制模組電性連接，接收前述事件資料與檢測訊號，將檢測訊號傳輸至第一控制模組，並對外傳輸感測資料；一第一記憶模組，與前述第一控制模組、第一傳輸模組電性連接，接收並儲存事件資料；一終端裝置，至少包括：一第二傳輸模組，分別接收前述事件資料、動作訊號、與檢測訊號；一第二記憶模組，與前述第二傳輸模組電性連接，接收並儲存事件資料；一第二控制模組，與前述第二傳輸模組、第二記憶模組電性連接，接收第二傳輸模組傳輸的檢測訊號，依據事件資料與動作訊號控制終端裝置動作，並依據動作狀態週期性的產生前述第二回授訊號回傳到事件管理模組；一雲端伺服器，前述資料庫接收並儲存雲端伺服器設定的事件資料，以及，前述事件管理模組整合第一回授訊號、第二回授訊號與檢測訊號回傳到雲端伺服器；前述智能控制裝置的通訊模組將事件資料分別傳輸到環境感測裝置的第一傳輸模組與終端裝置的第二傳輸模組，接收並儲存在第一記憶模組與第二記憶模組；第一感測模組、第二感測模組的第一感測訊號、第二感測訊號傳輸到第一控制模組，而依據第一記憶模組的事件資料進行運算分析產生感測資料，經第一傳輸模組回傳到智能控制裝置的控管模組，接收後依據感測資料與資料庫內的事件資料產生動作訊號，經通訊模組傳輸到終端裝置，第二控制模組依據第二記憶模組的事件資料與動作訊號控制終端裝置動作，以及事件管理模組依據第一回授訊號、第二回授訊號統計分析環境感測裝置與終端裝置的動作狀態，並修改檢測訊號產生的週期，達成智能控制裝置、環境感測裝置與終端裝置之間，具備獨立依據事件資料進行</a:t>
            </a:r>
            <a:r>
              <a:rPr lang="en-US" altLang="zh-TW" sz="1300" b="0" i="0">
                <a:solidFill>
                  <a:srgbClr val="333333"/>
                </a:solidFill>
                <a:effectLst/>
                <a:latin typeface="arial" panose="020B0604020202020204" pitchFamily="34" charset="0"/>
              </a:rPr>
              <a:t>M2M(Machine to machine</a:t>
            </a:r>
            <a:r>
              <a:rPr lang="zh-TW" altLang="en-US" sz="1300" b="0" i="0">
                <a:solidFill>
                  <a:srgbClr val="333333"/>
                </a:solidFill>
                <a:effectLst/>
                <a:latin typeface="arial" panose="020B0604020202020204" pitchFamily="34" charset="0"/>
              </a:rPr>
              <a:t>，機器對機器</a:t>
            </a:r>
            <a:r>
              <a:rPr lang="en-US" altLang="zh-TW" sz="1300" b="0" i="0">
                <a:solidFill>
                  <a:srgbClr val="333333"/>
                </a:solidFill>
                <a:effectLst/>
                <a:latin typeface="arial" panose="020B0604020202020204" pitchFamily="34" charset="0"/>
              </a:rPr>
              <a:t>)</a:t>
            </a:r>
            <a:r>
              <a:rPr lang="zh-TW" altLang="en-US" sz="1300" b="0" i="0">
                <a:solidFill>
                  <a:srgbClr val="333333"/>
                </a:solidFill>
                <a:effectLst/>
                <a:latin typeface="arial" panose="020B0604020202020204" pitchFamily="34" charset="0"/>
              </a:rPr>
              <a:t>的互動控制的結構。</a:t>
            </a:r>
            <a:endParaRPr lang="zh-TW" altLang="en-US" sz="1300"/>
          </a:p>
        </p:txBody>
      </p:sp>
      <p:sp>
        <p:nvSpPr>
          <p:cNvPr id="371" name="Google Shape;371;p42"/>
          <p:cNvSpPr/>
          <p:nvPr/>
        </p:nvSpPr>
        <p:spPr>
          <a:xfrm>
            <a:off x="6500145" y="867444"/>
            <a:ext cx="243" cy="122"/>
          </a:xfrm>
          <a:custGeom>
            <a:avLst/>
            <a:gdLst/>
            <a:ahLst/>
            <a:cxnLst/>
            <a:rect l="l" t="t" r="r" b="b"/>
            <a:pathLst>
              <a:path w="2" h="1" extrusionOk="0">
                <a:moveTo>
                  <a:pt x="1" y="0"/>
                </a:moveTo>
                <a:cubicBezTo>
                  <a:pt x="0" y="0"/>
                  <a:pt x="0" y="0"/>
                  <a:pt x="0" y="1"/>
                </a:cubicBezTo>
                <a:lnTo>
                  <a:pt x="2" y="1"/>
                </a:lnTo>
                <a:cubicBezTo>
                  <a:pt x="2" y="1"/>
                  <a:pt x="1" y="0"/>
                  <a:pt x="1" y="0"/>
                </a:cubicBezTo>
                <a:close/>
              </a:path>
            </a:pathLst>
          </a:custGeom>
          <a:solidFill>
            <a:srgbClr val="E4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2"/>
          <p:cNvSpPr/>
          <p:nvPr/>
        </p:nvSpPr>
        <p:spPr>
          <a:xfrm>
            <a:off x="6500145" y="863673"/>
            <a:ext cx="6933" cy="3892"/>
          </a:xfrm>
          <a:custGeom>
            <a:avLst/>
            <a:gdLst/>
            <a:ahLst/>
            <a:cxnLst/>
            <a:rect l="l" t="t" r="r" b="b"/>
            <a:pathLst>
              <a:path w="57" h="32" extrusionOk="0">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2"/>
          <p:cNvSpPr/>
          <p:nvPr/>
        </p:nvSpPr>
        <p:spPr>
          <a:xfrm>
            <a:off x="6510363" y="846765"/>
            <a:ext cx="9366" cy="14718"/>
          </a:xfrm>
          <a:custGeom>
            <a:avLst/>
            <a:gdLst/>
            <a:ahLst/>
            <a:cxnLst/>
            <a:rect l="l" t="t" r="r" b="b"/>
            <a:pathLst>
              <a:path w="77" h="121" extrusionOk="0">
                <a:moveTo>
                  <a:pt x="77" y="1"/>
                </a:moveTo>
                <a:cubicBezTo>
                  <a:pt x="53" y="53"/>
                  <a:pt x="27" y="92"/>
                  <a:pt x="1" y="120"/>
                </a:cubicBezTo>
                <a:cubicBezTo>
                  <a:pt x="27" y="92"/>
                  <a:pt x="53" y="53"/>
                  <a:pt x="7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文字方塊 10">
            <a:extLst>
              <a:ext uri="{FF2B5EF4-FFF2-40B4-BE49-F238E27FC236}">
                <a16:creationId xmlns:a16="http://schemas.microsoft.com/office/drawing/2014/main" id="{6E3F5ED8-A86B-4C0F-AED8-D42D547113DE}"/>
              </a:ext>
            </a:extLst>
          </p:cNvPr>
          <p:cNvSpPr txBox="1"/>
          <p:nvPr/>
        </p:nvSpPr>
        <p:spPr>
          <a:xfrm>
            <a:off x="580005" y="302586"/>
            <a:ext cx="829160" cy="646331"/>
          </a:xfrm>
          <a:prstGeom prst="rect">
            <a:avLst/>
          </a:prstGeom>
          <a:noFill/>
        </p:spPr>
        <p:txBody>
          <a:bodyPr wrap="square" rtlCol="0">
            <a:spAutoFit/>
          </a:bodyPr>
          <a:lstStyle/>
          <a:p>
            <a:r>
              <a:rPr lang="en-US" altLang="zh-TW" sz="3600" b="1"/>
              <a:t>1.</a:t>
            </a:r>
            <a:endParaRPr lang="zh-TW" altLang="en-US" sz="3600" b="1"/>
          </a:p>
        </p:txBody>
      </p:sp>
    </p:spTree>
    <p:extLst>
      <p:ext uri="{BB962C8B-B14F-4D97-AF65-F5344CB8AC3E}">
        <p14:creationId xmlns:p14="http://schemas.microsoft.com/office/powerpoint/2010/main" val="223210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1" name="Google Shape;371;p42"/>
          <p:cNvSpPr/>
          <p:nvPr/>
        </p:nvSpPr>
        <p:spPr>
          <a:xfrm>
            <a:off x="6500145" y="867444"/>
            <a:ext cx="243" cy="122"/>
          </a:xfrm>
          <a:custGeom>
            <a:avLst/>
            <a:gdLst/>
            <a:ahLst/>
            <a:cxnLst/>
            <a:rect l="l" t="t" r="r" b="b"/>
            <a:pathLst>
              <a:path w="2" h="1" extrusionOk="0">
                <a:moveTo>
                  <a:pt x="1" y="0"/>
                </a:moveTo>
                <a:cubicBezTo>
                  <a:pt x="0" y="0"/>
                  <a:pt x="0" y="0"/>
                  <a:pt x="0" y="1"/>
                </a:cubicBezTo>
                <a:lnTo>
                  <a:pt x="2" y="1"/>
                </a:lnTo>
                <a:cubicBezTo>
                  <a:pt x="2" y="1"/>
                  <a:pt x="1" y="0"/>
                  <a:pt x="1" y="0"/>
                </a:cubicBezTo>
                <a:close/>
              </a:path>
            </a:pathLst>
          </a:custGeom>
          <a:solidFill>
            <a:srgbClr val="E4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2"/>
          <p:cNvSpPr/>
          <p:nvPr/>
        </p:nvSpPr>
        <p:spPr>
          <a:xfrm>
            <a:off x="6500145" y="863673"/>
            <a:ext cx="6933" cy="3892"/>
          </a:xfrm>
          <a:custGeom>
            <a:avLst/>
            <a:gdLst/>
            <a:ahLst/>
            <a:cxnLst/>
            <a:rect l="l" t="t" r="r" b="b"/>
            <a:pathLst>
              <a:path w="57" h="32" extrusionOk="0">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2"/>
          <p:cNvSpPr/>
          <p:nvPr/>
        </p:nvSpPr>
        <p:spPr>
          <a:xfrm>
            <a:off x="6510363" y="846765"/>
            <a:ext cx="9366" cy="14718"/>
          </a:xfrm>
          <a:custGeom>
            <a:avLst/>
            <a:gdLst/>
            <a:ahLst/>
            <a:cxnLst/>
            <a:rect l="l" t="t" r="r" b="b"/>
            <a:pathLst>
              <a:path w="77" h="121" extrusionOk="0">
                <a:moveTo>
                  <a:pt x="77" y="1"/>
                </a:moveTo>
                <a:cubicBezTo>
                  <a:pt x="53" y="53"/>
                  <a:pt x="27" y="92"/>
                  <a:pt x="1" y="120"/>
                </a:cubicBezTo>
                <a:cubicBezTo>
                  <a:pt x="27" y="92"/>
                  <a:pt x="53" y="53"/>
                  <a:pt x="7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文字方塊 10">
            <a:extLst>
              <a:ext uri="{FF2B5EF4-FFF2-40B4-BE49-F238E27FC236}">
                <a16:creationId xmlns:a16="http://schemas.microsoft.com/office/drawing/2014/main" id="{5E84196D-CA41-413C-8FEC-E26E17AD90C9}"/>
              </a:ext>
            </a:extLst>
          </p:cNvPr>
          <p:cNvSpPr txBox="1"/>
          <p:nvPr/>
        </p:nvSpPr>
        <p:spPr>
          <a:xfrm>
            <a:off x="1236979" y="569095"/>
            <a:ext cx="3585681" cy="584775"/>
          </a:xfrm>
          <a:prstGeom prst="rect">
            <a:avLst/>
          </a:prstGeom>
          <a:noFill/>
        </p:spPr>
        <p:txBody>
          <a:bodyPr wrap="square" rtlCol="0">
            <a:spAutoFit/>
          </a:bodyPr>
          <a:lstStyle/>
          <a:p>
            <a:r>
              <a:rPr lang="zh-TW" altLang="en-US" sz="3200" b="1">
                <a:solidFill>
                  <a:schemeClr val="bg1">
                    <a:lumMod val="75000"/>
                  </a:schemeClr>
                </a:solidFill>
                <a:latin typeface="微軟正黑體" panose="020B0604030504040204" pitchFamily="34" charset="-120"/>
                <a:ea typeface="微軟正黑體" panose="020B0604030504040204" pitchFamily="34" charset="-120"/>
              </a:rPr>
              <a:t>案件狀態</a:t>
            </a:r>
          </a:p>
        </p:txBody>
      </p:sp>
      <p:pic>
        <p:nvPicPr>
          <p:cNvPr id="12" name="圖片 11">
            <a:extLst>
              <a:ext uri="{FF2B5EF4-FFF2-40B4-BE49-F238E27FC236}">
                <a16:creationId xmlns:a16="http://schemas.microsoft.com/office/drawing/2014/main" id="{0A85AB68-08F5-4A1E-8D47-5F31AFFA32A3}"/>
              </a:ext>
            </a:extLst>
          </p:cNvPr>
          <p:cNvPicPr>
            <a:picLocks noChangeAspect="1"/>
          </p:cNvPicPr>
          <p:nvPr/>
        </p:nvPicPr>
        <p:blipFill>
          <a:blip r:embed="rId3"/>
          <a:stretch>
            <a:fillRect/>
          </a:stretch>
        </p:blipFill>
        <p:spPr>
          <a:xfrm>
            <a:off x="1153275" y="1722511"/>
            <a:ext cx="7338770" cy="2380402"/>
          </a:xfrm>
          <a:prstGeom prst="rect">
            <a:avLst/>
          </a:prstGeom>
        </p:spPr>
      </p:pic>
    </p:spTree>
    <p:extLst>
      <p:ext uri="{BB962C8B-B14F-4D97-AF65-F5344CB8AC3E}">
        <p14:creationId xmlns:p14="http://schemas.microsoft.com/office/powerpoint/2010/main" val="755967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 name="圖片 2">
            <a:extLst>
              <a:ext uri="{FF2B5EF4-FFF2-40B4-BE49-F238E27FC236}">
                <a16:creationId xmlns:a16="http://schemas.microsoft.com/office/drawing/2014/main" id="{E9AA6932-94A0-43C7-B924-18FDDF886681}"/>
              </a:ext>
            </a:extLst>
          </p:cNvPr>
          <p:cNvPicPr>
            <a:picLocks noChangeAspect="1"/>
          </p:cNvPicPr>
          <p:nvPr/>
        </p:nvPicPr>
        <p:blipFill>
          <a:blip r:embed="rId3"/>
          <a:stretch>
            <a:fillRect/>
          </a:stretch>
        </p:blipFill>
        <p:spPr>
          <a:xfrm>
            <a:off x="3516111" y="2019935"/>
            <a:ext cx="5193936" cy="2725946"/>
          </a:xfrm>
          <a:prstGeom prst="rect">
            <a:avLst/>
          </a:prstGeom>
        </p:spPr>
      </p:pic>
      <p:sp>
        <p:nvSpPr>
          <p:cNvPr id="4" name="文字方塊 3">
            <a:extLst>
              <a:ext uri="{FF2B5EF4-FFF2-40B4-BE49-F238E27FC236}">
                <a16:creationId xmlns:a16="http://schemas.microsoft.com/office/drawing/2014/main" id="{32D2A0A9-4CD2-40DA-BD6C-58C87C3F7877}"/>
              </a:ext>
            </a:extLst>
          </p:cNvPr>
          <p:cNvSpPr txBox="1"/>
          <p:nvPr/>
        </p:nvSpPr>
        <p:spPr>
          <a:xfrm>
            <a:off x="1294108" y="650929"/>
            <a:ext cx="829160" cy="646331"/>
          </a:xfrm>
          <a:prstGeom prst="rect">
            <a:avLst/>
          </a:prstGeom>
          <a:noFill/>
        </p:spPr>
        <p:txBody>
          <a:bodyPr wrap="square" rtlCol="0">
            <a:spAutoFit/>
          </a:bodyPr>
          <a:lstStyle/>
          <a:p>
            <a:r>
              <a:rPr lang="en-US" altLang="zh-TW" sz="3600" b="1"/>
              <a:t>1.</a:t>
            </a:r>
            <a:endParaRPr lang="zh-TW" altLang="en-US" sz="3600" b="1"/>
          </a:p>
        </p:txBody>
      </p:sp>
      <p:sp>
        <p:nvSpPr>
          <p:cNvPr id="11" name="文字方塊 10">
            <a:extLst>
              <a:ext uri="{FF2B5EF4-FFF2-40B4-BE49-F238E27FC236}">
                <a16:creationId xmlns:a16="http://schemas.microsoft.com/office/drawing/2014/main" id="{A39F33D9-676D-4D3D-96A0-5DBDCEEEA239}"/>
              </a:ext>
            </a:extLst>
          </p:cNvPr>
          <p:cNvSpPr txBox="1"/>
          <p:nvPr/>
        </p:nvSpPr>
        <p:spPr>
          <a:xfrm>
            <a:off x="556002" y="1581123"/>
            <a:ext cx="5496086" cy="2166747"/>
          </a:xfrm>
          <a:prstGeom prst="rect">
            <a:avLst/>
          </a:prstGeom>
          <a:noFill/>
        </p:spPr>
        <p:txBody>
          <a:bodyPr wrap="square">
            <a:spAutoFit/>
          </a:bodyPr>
          <a:lstStyle/>
          <a:p>
            <a:r>
              <a:rPr lang="zh-TW" altLang="zh-TW" sz="18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一種農業設備物聯網互動系統</a:t>
            </a:r>
            <a:r>
              <a:rPr lang="zh-TW" altLang="en-US" sz="18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，包括</a:t>
            </a:r>
            <a:r>
              <a:rPr lang="en-US" altLang="zh-TW" sz="18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a:t>
            </a:r>
          </a:p>
          <a:p>
            <a:endParaRPr lang="en-US" altLang="zh-TW" sz="7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pPr marL="342900" lvl="2" indent="-342900">
              <a:lnSpc>
                <a:spcPct val="150000"/>
              </a:lnSpc>
              <a:buAutoNum type="arabicPeriod"/>
            </a:pPr>
            <a:r>
              <a:rPr lang="zh-TW" altLang="en-US" sz="18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智能控制裝置</a:t>
            </a:r>
            <a:endParaRPr lang="en-US" altLang="zh-TW" sz="18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pPr marL="342900" lvl="2" indent="-342900">
              <a:lnSpc>
                <a:spcPct val="150000"/>
              </a:lnSpc>
              <a:buAutoNum type="arabicPeriod"/>
            </a:pPr>
            <a:r>
              <a:rPr lang="zh-TW" altLang="en-US" sz="1800">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環境感測裝置</a:t>
            </a:r>
            <a:endParaRPr lang="en-US" altLang="zh-TW" sz="1800">
              <a:solidFill>
                <a:srgbClr val="333333"/>
              </a:solidFill>
              <a:latin typeface="微軟正黑體" panose="020B0604030504040204" pitchFamily="34" charset="-120"/>
              <a:ea typeface="微軟正黑體" panose="020B0604030504040204" pitchFamily="34" charset="-120"/>
              <a:cs typeface="Arial" panose="020B0604020202020204" pitchFamily="34" charset="0"/>
            </a:endParaRPr>
          </a:p>
          <a:p>
            <a:pPr marL="342900" lvl="2" indent="-342900">
              <a:lnSpc>
                <a:spcPct val="150000"/>
              </a:lnSpc>
              <a:buAutoNum type="arabicPeriod"/>
            </a:pPr>
            <a:r>
              <a:rPr lang="zh-TW" altLang="en-US" sz="1800">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終端裝置</a:t>
            </a:r>
            <a:endParaRPr lang="en-US" altLang="zh-TW" sz="1800">
              <a:solidFill>
                <a:srgbClr val="333333"/>
              </a:solidFill>
              <a:latin typeface="微軟正黑體" panose="020B0604030504040204" pitchFamily="34" charset="-120"/>
              <a:ea typeface="微軟正黑體" panose="020B0604030504040204" pitchFamily="34" charset="-120"/>
              <a:cs typeface="Arial" panose="020B0604020202020204" pitchFamily="34" charset="0"/>
            </a:endParaRPr>
          </a:p>
          <a:p>
            <a:pPr marL="342900" lvl="2" indent="-342900">
              <a:lnSpc>
                <a:spcPct val="150000"/>
              </a:lnSpc>
              <a:buAutoNum type="arabicPeriod"/>
            </a:pPr>
            <a:r>
              <a:rPr lang="zh-TW" altLang="en-US" sz="1800">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雲端伺服器</a:t>
            </a:r>
            <a:endParaRPr lang="en-US" altLang="zh-TW" sz="1800">
              <a:solidFill>
                <a:srgbClr val="333333"/>
              </a:solidFill>
              <a:latin typeface="微軟正黑體" panose="020B0604030504040204" pitchFamily="34" charset="-120"/>
              <a:ea typeface="微軟正黑體" panose="020B0604030504040204" pitchFamily="34" charset="-120"/>
              <a:cs typeface="Arial" panose="020B0604020202020204" pitchFamily="34" charset="0"/>
            </a:endParaRPr>
          </a:p>
        </p:txBody>
      </p:sp>
    </p:spTree>
    <p:extLst>
      <p:ext uri="{BB962C8B-B14F-4D97-AF65-F5344CB8AC3E}">
        <p14:creationId xmlns:p14="http://schemas.microsoft.com/office/powerpoint/2010/main" val="1332689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 name="圖片 2">
            <a:extLst>
              <a:ext uri="{FF2B5EF4-FFF2-40B4-BE49-F238E27FC236}">
                <a16:creationId xmlns:a16="http://schemas.microsoft.com/office/drawing/2014/main" id="{E9AA6932-94A0-43C7-B924-18FDDF886681}"/>
              </a:ext>
            </a:extLst>
          </p:cNvPr>
          <p:cNvPicPr>
            <a:picLocks noChangeAspect="1"/>
          </p:cNvPicPr>
          <p:nvPr/>
        </p:nvPicPr>
        <p:blipFill>
          <a:blip r:embed="rId3"/>
          <a:stretch>
            <a:fillRect/>
          </a:stretch>
        </p:blipFill>
        <p:spPr>
          <a:xfrm>
            <a:off x="4724981" y="276375"/>
            <a:ext cx="4171048" cy="2189101"/>
          </a:xfrm>
          <a:prstGeom prst="rect">
            <a:avLst/>
          </a:prstGeom>
        </p:spPr>
      </p:pic>
      <p:sp>
        <p:nvSpPr>
          <p:cNvPr id="4" name="文字方塊 3">
            <a:extLst>
              <a:ext uri="{FF2B5EF4-FFF2-40B4-BE49-F238E27FC236}">
                <a16:creationId xmlns:a16="http://schemas.microsoft.com/office/drawing/2014/main" id="{32D2A0A9-4CD2-40DA-BD6C-58C87C3F7877}"/>
              </a:ext>
            </a:extLst>
          </p:cNvPr>
          <p:cNvSpPr txBox="1"/>
          <p:nvPr/>
        </p:nvSpPr>
        <p:spPr>
          <a:xfrm>
            <a:off x="1294108" y="650929"/>
            <a:ext cx="3897824" cy="954107"/>
          </a:xfrm>
          <a:prstGeom prst="rect">
            <a:avLst/>
          </a:prstGeom>
          <a:noFill/>
        </p:spPr>
        <p:txBody>
          <a:bodyPr wrap="square" rtlCol="0">
            <a:spAutoFit/>
          </a:bodyPr>
          <a:lstStyle/>
          <a:p>
            <a:r>
              <a:rPr lang="en-US" altLang="zh-TW" sz="3600" b="1"/>
              <a:t>1.</a:t>
            </a:r>
          </a:p>
          <a:p>
            <a:r>
              <a:rPr lang="zh-TW" altLang="en-US" sz="2000" b="1"/>
              <a:t>智能控制裝置</a:t>
            </a:r>
          </a:p>
        </p:txBody>
      </p:sp>
      <p:sp>
        <p:nvSpPr>
          <p:cNvPr id="2" name="矩形 1">
            <a:extLst>
              <a:ext uri="{FF2B5EF4-FFF2-40B4-BE49-F238E27FC236}">
                <a16:creationId xmlns:a16="http://schemas.microsoft.com/office/drawing/2014/main" id="{7723A176-E750-439E-869A-C8EBB501D13A}"/>
              </a:ext>
            </a:extLst>
          </p:cNvPr>
          <p:cNvSpPr/>
          <p:nvPr/>
        </p:nvSpPr>
        <p:spPr>
          <a:xfrm>
            <a:off x="6524786" y="873717"/>
            <a:ext cx="1170123" cy="148977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9AA7F22E-DDD7-44A9-B4DB-A09D7103CB94}"/>
              </a:ext>
            </a:extLst>
          </p:cNvPr>
          <p:cNvSpPr txBox="1"/>
          <p:nvPr/>
        </p:nvSpPr>
        <p:spPr>
          <a:xfrm>
            <a:off x="978395" y="1634102"/>
            <a:ext cx="3593605" cy="2462213"/>
          </a:xfrm>
          <a:prstGeom prst="rect">
            <a:avLst/>
          </a:prstGeom>
          <a:noFill/>
        </p:spPr>
        <p:txBody>
          <a:bodyPr wrap="square" rtlCol="0">
            <a:spAutoFit/>
          </a:bodyPr>
          <a:lstStyle/>
          <a:p>
            <a:r>
              <a:rPr lang="zh-TW" altLang="en-US">
                <a:latin typeface="微軟正黑體" panose="020B0604030504040204" pitchFamily="34" charset="-120"/>
                <a:ea typeface="微軟正黑體" panose="020B0604030504040204" pitchFamily="34" charset="-120"/>
              </a:rPr>
              <a:t>包括：</a:t>
            </a:r>
            <a:endParaRPr lang="en-US" altLang="zh-TW">
              <a:latin typeface="微軟正黑體" panose="020B0604030504040204" pitchFamily="34" charset="-120"/>
              <a:ea typeface="微軟正黑體" panose="020B0604030504040204" pitchFamily="34" charset="-120"/>
            </a:endParaRPr>
          </a:p>
          <a:p>
            <a:pPr marL="342900" indent="-342900">
              <a:buAutoNum type="arabicPeriod"/>
            </a:pPr>
            <a:r>
              <a:rPr lang="zh-TW" altLang="en-US" b="1">
                <a:latin typeface="微軟正黑體" panose="020B0604030504040204" pitchFamily="34" charset="-120"/>
                <a:ea typeface="微軟正黑體" panose="020B0604030504040204" pitchFamily="34" charset="-120"/>
              </a:rPr>
              <a:t>資料庫</a:t>
            </a:r>
            <a:r>
              <a:rPr lang="zh-TW" altLang="en-US">
                <a:latin typeface="微軟正黑體" panose="020B0604030504040204" pitchFamily="34" charset="-120"/>
                <a:ea typeface="微軟正黑體" panose="020B0604030504040204" pitchFamily="34" charset="-120"/>
              </a:rPr>
              <a:t> → </a:t>
            </a:r>
            <a:r>
              <a:rPr lang="zh-TW" altLang="zh-TW">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儲存有複數的事件資料</a:t>
            </a:r>
            <a:endParaRPr lang="en-US" altLang="zh-TW">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pPr marL="342900" indent="-342900">
              <a:buAutoNum type="arabicPeriod"/>
            </a:pPr>
            <a:r>
              <a:rPr lang="zh-TW" altLang="en-US" b="1">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控管模組 </a:t>
            </a:r>
            <a:r>
              <a:rPr lang="zh-TW" altLang="en-US">
                <a:latin typeface="微軟正黑體" panose="020B0604030504040204" pitchFamily="34" charset="-120"/>
                <a:ea typeface="微軟正黑體" panose="020B0604030504040204" pitchFamily="34" charset="-120"/>
              </a:rPr>
              <a:t>→ </a:t>
            </a:r>
            <a:r>
              <a:rPr lang="zh-TW" altLang="zh-TW">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與前述資料庫電性連接，接收一感測資料並依據事件資料產生一動作訊號</a:t>
            </a:r>
            <a:endParaRPr lang="en-US" altLang="zh-TW">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pPr marL="342900" indent="-342900">
              <a:buAutoNum type="arabicPeriod"/>
            </a:pPr>
            <a:r>
              <a:rPr lang="zh-TW" altLang="en-US" b="1">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通訊模組 </a:t>
            </a:r>
            <a:r>
              <a:rPr lang="zh-TW" altLang="en-US">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 </a:t>
            </a:r>
            <a:r>
              <a:rPr lang="zh-TW" altLang="zh-TW">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與前述資料庫、控管模組電性連接，對外傳輸事件資料與動作訊號，並接收感測資料</a:t>
            </a:r>
            <a:endParaRPr lang="en-US" altLang="zh-TW">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pPr marL="342900" indent="-342900">
              <a:buAutoNum type="arabicPeriod"/>
            </a:pPr>
            <a:r>
              <a:rPr lang="zh-TW" altLang="en-US" b="1">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事件管理模組 </a:t>
            </a:r>
            <a:r>
              <a:rPr lang="zh-TW" altLang="en-US">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 </a:t>
            </a:r>
            <a:r>
              <a:rPr lang="zh-TW" altLang="zh-TW">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與前述通訊模組電性連接，接收一第一回授訊號與一第二回授訊號，並週期性的產生一檢測訊號</a:t>
            </a:r>
            <a:endParaRPr lang="zh-TW" altLang="en-US">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92352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 name="圖片 2">
            <a:extLst>
              <a:ext uri="{FF2B5EF4-FFF2-40B4-BE49-F238E27FC236}">
                <a16:creationId xmlns:a16="http://schemas.microsoft.com/office/drawing/2014/main" id="{E9AA6932-94A0-43C7-B924-18FDDF886681}"/>
              </a:ext>
            </a:extLst>
          </p:cNvPr>
          <p:cNvPicPr>
            <a:picLocks noChangeAspect="1"/>
          </p:cNvPicPr>
          <p:nvPr/>
        </p:nvPicPr>
        <p:blipFill>
          <a:blip r:embed="rId3"/>
          <a:stretch>
            <a:fillRect/>
          </a:stretch>
        </p:blipFill>
        <p:spPr>
          <a:xfrm>
            <a:off x="4724981" y="276375"/>
            <a:ext cx="4171048" cy="2189101"/>
          </a:xfrm>
          <a:prstGeom prst="rect">
            <a:avLst/>
          </a:prstGeom>
        </p:spPr>
      </p:pic>
      <p:sp>
        <p:nvSpPr>
          <p:cNvPr id="4" name="文字方塊 3">
            <a:extLst>
              <a:ext uri="{FF2B5EF4-FFF2-40B4-BE49-F238E27FC236}">
                <a16:creationId xmlns:a16="http://schemas.microsoft.com/office/drawing/2014/main" id="{32D2A0A9-4CD2-40DA-BD6C-58C87C3F7877}"/>
              </a:ext>
            </a:extLst>
          </p:cNvPr>
          <p:cNvSpPr txBox="1"/>
          <p:nvPr/>
        </p:nvSpPr>
        <p:spPr>
          <a:xfrm>
            <a:off x="1294108" y="650929"/>
            <a:ext cx="3897824" cy="954107"/>
          </a:xfrm>
          <a:prstGeom prst="rect">
            <a:avLst/>
          </a:prstGeom>
          <a:noFill/>
        </p:spPr>
        <p:txBody>
          <a:bodyPr wrap="square" rtlCol="0">
            <a:spAutoFit/>
          </a:bodyPr>
          <a:lstStyle/>
          <a:p>
            <a:r>
              <a:rPr lang="en-US" altLang="zh-TW" sz="3600" b="1"/>
              <a:t>1.</a:t>
            </a:r>
          </a:p>
          <a:p>
            <a:r>
              <a:rPr lang="zh-TW" altLang="en-US" sz="2000" b="1"/>
              <a:t>環境感測裝置</a:t>
            </a:r>
          </a:p>
        </p:txBody>
      </p:sp>
      <p:sp>
        <p:nvSpPr>
          <p:cNvPr id="5" name="矩形 4">
            <a:extLst>
              <a:ext uri="{FF2B5EF4-FFF2-40B4-BE49-F238E27FC236}">
                <a16:creationId xmlns:a16="http://schemas.microsoft.com/office/drawing/2014/main" id="{CB2DAC08-9CBE-49AC-B319-CBC00F2D2E86}"/>
              </a:ext>
            </a:extLst>
          </p:cNvPr>
          <p:cNvSpPr/>
          <p:nvPr/>
        </p:nvSpPr>
        <p:spPr>
          <a:xfrm>
            <a:off x="4724982" y="1030637"/>
            <a:ext cx="1799806" cy="143483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652289BC-C76C-4C67-BE9D-53B670EACBC3}"/>
              </a:ext>
            </a:extLst>
          </p:cNvPr>
          <p:cNvSpPr txBox="1"/>
          <p:nvPr/>
        </p:nvSpPr>
        <p:spPr>
          <a:xfrm>
            <a:off x="978395" y="1634102"/>
            <a:ext cx="3593605" cy="3323987"/>
          </a:xfrm>
          <a:prstGeom prst="rect">
            <a:avLst/>
          </a:prstGeom>
          <a:noFill/>
        </p:spPr>
        <p:txBody>
          <a:bodyPr wrap="square" rtlCol="0">
            <a:spAutoFit/>
          </a:bodyPr>
          <a:lstStyle/>
          <a:p>
            <a:r>
              <a:rPr lang="zh-TW" altLang="en-US">
                <a:latin typeface="微軟正黑體" panose="020B0604030504040204" pitchFamily="34" charset="-120"/>
                <a:ea typeface="微軟正黑體" panose="020B0604030504040204" pitchFamily="34" charset="-120"/>
              </a:rPr>
              <a:t>包括：</a:t>
            </a:r>
            <a:endParaRPr lang="en-US" altLang="zh-TW">
              <a:latin typeface="微軟正黑體" panose="020B0604030504040204" pitchFamily="34" charset="-120"/>
              <a:ea typeface="微軟正黑體" panose="020B0604030504040204" pitchFamily="34" charset="-120"/>
            </a:endParaRPr>
          </a:p>
          <a:p>
            <a:pPr marL="342900" indent="-342900">
              <a:buAutoNum type="arabicPeriod"/>
            </a:pPr>
            <a:r>
              <a:rPr lang="zh-TW" altLang="zh-TW" b="1">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第一感測模組</a:t>
            </a:r>
            <a:r>
              <a:rPr lang="zh-TW" altLang="en-US">
                <a:latin typeface="微軟正黑體" panose="020B0604030504040204" pitchFamily="34" charset="-120"/>
                <a:ea typeface="微軟正黑體" panose="020B0604030504040204" pitchFamily="34" charset="-120"/>
              </a:rPr>
              <a:t>→產生</a:t>
            </a:r>
            <a:r>
              <a:rPr lang="zh-TW" altLang="zh-TW">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第一感測訊號</a:t>
            </a:r>
            <a:endParaRPr lang="en-US" altLang="zh-TW">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pPr marL="342900" indent="-342900">
              <a:buAutoNum type="arabicPeriod"/>
            </a:pPr>
            <a:r>
              <a:rPr lang="zh-TW" altLang="zh-TW" b="1">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第</a:t>
            </a:r>
            <a:r>
              <a:rPr lang="zh-TW" altLang="en-US" b="1">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二</a:t>
            </a:r>
            <a:r>
              <a:rPr lang="zh-TW" altLang="zh-TW" b="1">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感測模組</a:t>
            </a:r>
            <a:r>
              <a:rPr lang="zh-TW" altLang="en-US">
                <a:latin typeface="微軟正黑體" panose="020B0604030504040204" pitchFamily="34" charset="-120"/>
                <a:ea typeface="微軟正黑體" panose="020B0604030504040204" pitchFamily="34" charset="-120"/>
              </a:rPr>
              <a:t>→產生</a:t>
            </a:r>
            <a:r>
              <a:rPr lang="zh-TW" altLang="zh-TW">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第</a:t>
            </a:r>
            <a:r>
              <a:rPr lang="zh-TW" altLang="en-US">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二</a:t>
            </a:r>
            <a:r>
              <a:rPr lang="zh-TW" altLang="zh-TW">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感測訊號</a:t>
            </a:r>
            <a:endParaRPr lang="en-US" altLang="zh-TW">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pPr marL="342900" indent="-342900">
              <a:buAutoNum type="arabicPeriod"/>
            </a:pPr>
            <a:r>
              <a:rPr lang="zh-TW" altLang="zh-TW" b="1">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第一控制模組</a:t>
            </a:r>
            <a:r>
              <a:rPr lang="zh-TW" altLang="en-US">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zh-TW">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與前述第一感測模組、第二感測模組電性連接，依據第一感測訊號、第二感測訊號與事件資料進行運算分析產生感測資料，並依據動作狀態週期性的產生前述第一回授訊號回傳到事件管理模組</a:t>
            </a:r>
            <a:endParaRPr lang="en-US" altLang="zh-TW">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pPr marL="342900" indent="-342900">
              <a:buAutoNum type="arabicPeriod"/>
            </a:pPr>
            <a:r>
              <a:rPr lang="zh-TW" altLang="zh-TW" b="1">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第一傳輸模組</a:t>
            </a:r>
            <a:r>
              <a:rPr lang="zh-TW" altLang="en-US">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 </a:t>
            </a:r>
            <a:r>
              <a:rPr lang="zh-TW" altLang="zh-TW">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與前述通訊模組電性連接，接收一第一回授訊號與一第二回授訊號，並週期性的產生一檢測訊號</a:t>
            </a:r>
            <a:endParaRPr lang="en-US" altLang="zh-TW">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pPr marL="342900" indent="-342900">
              <a:buAutoNum type="arabicPeriod"/>
            </a:pPr>
            <a:r>
              <a:rPr lang="zh-TW" altLang="zh-TW" b="1">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第一記憶模組</a:t>
            </a:r>
            <a:r>
              <a:rPr lang="zh-TW" altLang="en-US" b="1">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 </a:t>
            </a:r>
            <a:r>
              <a:rPr lang="zh-TW" altLang="en-US">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 </a:t>
            </a:r>
            <a:r>
              <a:rPr lang="zh-TW" altLang="zh-TW">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與前述第一控制模組、第一傳輸模組電性連接，接收並儲存事件資料</a:t>
            </a:r>
            <a:endParaRPr lang="zh-TW" altLang="en-US">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37997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 name="圖片 2">
            <a:extLst>
              <a:ext uri="{FF2B5EF4-FFF2-40B4-BE49-F238E27FC236}">
                <a16:creationId xmlns:a16="http://schemas.microsoft.com/office/drawing/2014/main" id="{E9AA6932-94A0-43C7-B924-18FDDF886681}"/>
              </a:ext>
            </a:extLst>
          </p:cNvPr>
          <p:cNvPicPr>
            <a:picLocks noChangeAspect="1"/>
          </p:cNvPicPr>
          <p:nvPr/>
        </p:nvPicPr>
        <p:blipFill>
          <a:blip r:embed="rId3"/>
          <a:stretch>
            <a:fillRect/>
          </a:stretch>
        </p:blipFill>
        <p:spPr>
          <a:xfrm>
            <a:off x="4724981" y="276375"/>
            <a:ext cx="4171048" cy="2189101"/>
          </a:xfrm>
          <a:prstGeom prst="rect">
            <a:avLst/>
          </a:prstGeom>
        </p:spPr>
      </p:pic>
      <p:sp>
        <p:nvSpPr>
          <p:cNvPr id="4" name="文字方塊 3">
            <a:extLst>
              <a:ext uri="{FF2B5EF4-FFF2-40B4-BE49-F238E27FC236}">
                <a16:creationId xmlns:a16="http://schemas.microsoft.com/office/drawing/2014/main" id="{32D2A0A9-4CD2-40DA-BD6C-58C87C3F7877}"/>
              </a:ext>
            </a:extLst>
          </p:cNvPr>
          <p:cNvSpPr txBox="1"/>
          <p:nvPr/>
        </p:nvSpPr>
        <p:spPr>
          <a:xfrm>
            <a:off x="1294108" y="650929"/>
            <a:ext cx="3897824" cy="954107"/>
          </a:xfrm>
          <a:prstGeom prst="rect">
            <a:avLst/>
          </a:prstGeom>
          <a:noFill/>
        </p:spPr>
        <p:txBody>
          <a:bodyPr wrap="square" rtlCol="0">
            <a:spAutoFit/>
          </a:bodyPr>
          <a:lstStyle/>
          <a:p>
            <a:r>
              <a:rPr lang="en-US" altLang="zh-TW" sz="3600" b="1"/>
              <a:t>1.</a:t>
            </a:r>
          </a:p>
          <a:p>
            <a:r>
              <a:rPr lang="zh-TW" altLang="en-US" sz="2000" b="1"/>
              <a:t>終端裝置</a:t>
            </a:r>
          </a:p>
        </p:txBody>
      </p:sp>
      <p:sp>
        <p:nvSpPr>
          <p:cNvPr id="5" name="矩形 4">
            <a:extLst>
              <a:ext uri="{FF2B5EF4-FFF2-40B4-BE49-F238E27FC236}">
                <a16:creationId xmlns:a16="http://schemas.microsoft.com/office/drawing/2014/main" id="{7F645617-5604-4602-83D4-FEA35CF0E02E}"/>
              </a:ext>
            </a:extLst>
          </p:cNvPr>
          <p:cNvSpPr/>
          <p:nvPr/>
        </p:nvSpPr>
        <p:spPr>
          <a:xfrm>
            <a:off x="7702658" y="1084881"/>
            <a:ext cx="1139126" cy="127861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1C6B23FE-0F99-4760-BC1A-95643CEB4986}"/>
              </a:ext>
            </a:extLst>
          </p:cNvPr>
          <p:cNvSpPr txBox="1"/>
          <p:nvPr/>
        </p:nvSpPr>
        <p:spPr>
          <a:xfrm>
            <a:off x="978395" y="1634102"/>
            <a:ext cx="3593605" cy="2462213"/>
          </a:xfrm>
          <a:prstGeom prst="rect">
            <a:avLst/>
          </a:prstGeom>
          <a:noFill/>
        </p:spPr>
        <p:txBody>
          <a:bodyPr wrap="square" rtlCol="0">
            <a:spAutoFit/>
          </a:bodyPr>
          <a:lstStyle/>
          <a:p>
            <a:r>
              <a:rPr lang="zh-TW" altLang="en-US">
                <a:latin typeface="微軟正黑體" panose="020B0604030504040204" pitchFamily="34" charset="-120"/>
                <a:ea typeface="微軟正黑體" panose="020B0604030504040204" pitchFamily="34" charset="-120"/>
              </a:rPr>
              <a:t>包括：</a:t>
            </a:r>
            <a:endParaRPr lang="en-US" altLang="zh-TW">
              <a:latin typeface="微軟正黑體" panose="020B0604030504040204" pitchFamily="34" charset="-120"/>
              <a:ea typeface="微軟正黑體" panose="020B0604030504040204" pitchFamily="34" charset="-120"/>
            </a:endParaRPr>
          </a:p>
          <a:p>
            <a:pPr marL="342900" indent="-342900">
              <a:buAutoNum type="arabicPeriod"/>
            </a:pPr>
            <a:r>
              <a:rPr lang="zh-TW" altLang="zh-TW" b="1">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第二傳輸模組</a:t>
            </a:r>
            <a:r>
              <a:rPr lang="zh-TW" altLang="en-US">
                <a:latin typeface="微軟正黑體" panose="020B0604030504040204" pitchFamily="34" charset="-120"/>
                <a:ea typeface="微軟正黑體" panose="020B0604030504040204" pitchFamily="34" charset="-120"/>
              </a:rPr>
              <a:t>→</a:t>
            </a:r>
            <a:r>
              <a:rPr lang="zh-TW" altLang="zh-TW">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分別接收前述事件資料、動作訊號、與檢測訊號</a:t>
            </a:r>
            <a:endParaRPr lang="en-US" altLang="zh-TW">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pPr marL="342900" indent="-342900">
              <a:buAutoNum type="arabicPeriod"/>
            </a:pPr>
            <a:r>
              <a:rPr lang="zh-TW" altLang="zh-TW" b="1">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第二記憶模組</a:t>
            </a:r>
            <a:r>
              <a:rPr lang="zh-TW" altLang="en-US">
                <a:latin typeface="微軟正黑體" panose="020B0604030504040204" pitchFamily="34" charset="-120"/>
                <a:ea typeface="微軟正黑體" panose="020B0604030504040204" pitchFamily="34" charset="-120"/>
              </a:rPr>
              <a:t>→</a:t>
            </a:r>
            <a:r>
              <a:rPr lang="zh-TW" altLang="zh-TW">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與前述第二傳輸模組電性連接，接收並儲存事件資料</a:t>
            </a:r>
            <a:endParaRPr lang="en-US" altLang="zh-TW">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pPr marL="342900" indent="-342900">
              <a:buAutoNum type="arabicPeriod"/>
            </a:pPr>
            <a:r>
              <a:rPr lang="zh-TW" altLang="zh-TW" b="1">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第二控制模組</a:t>
            </a:r>
            <a:r>
              <a:rPr lang="zh-TW" altLang="en-US">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zh-TW">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與前述第二傳輸模組、第二記憶模組電性連接，接收第二傳輸模組傳輸的檢測訊號，依據事件資料與動作訊號控制終端裝置動作，並依據動作狀態週期性的產生前述第二回授訊號回傳到事件管理模組</a:t>
            </a:r>
            <a:endParaRPr lang="zh-TW" altLang="en-US">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p:txBody>
      </p:sp>
    </p:spTree>
    <p:extLst>
      <p:ext uri="{BB962C8B-B14F-4D97-AF65-F5344CB8AC3E}">
        <p14:creationId xmlns:p14="http://schemas.microsoft.com/office/powerpoint/2010/main" val="3801939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 name="圖片 2">
            <a:extLst>
              <a:ext uri="{FF2B5EF4-FFF2-40B4-BE49-F238E27FC236}">
                <a16:creationId xmlns:a16="http://schemas.microsoft.com/office/drawing/2014/main" id="{E9AA6932-94A0-43C7-B924-18FDDF886681}"/>
              </a:ext>
            </a:extLst>
          </p:cNvPr>
          <p:cNvPicPr>
            <a:picLocks noChangeAspect="1"/>
          </p:cNvPicPr>
          <p:nvPr/>
        </p:nvPicPr>
        <p:blipFill>
          <a:blip r:embed="rId3"/>
          <a:stretch>
            <a:fillRect/>
          </a:stretch>
        </p:blipFill>
        <p:spPr>
          <a:xfrm>
            <a:off x="4724981" y="276375"/>
            <a:ext cx="4171048" cy="2189101"/>
          </a:xfrm>
          <a:prstGeom prst="rect">
            <a:avLst/>
          </a:prstGeom>
        </p:spPr>
      </p:pic>
      <p:sp>
        <p:nvSpPr>
          <p:cNvPr id="4" name="文字方塊 3">
            <a:extLst>
              <a:ext uri="{FF2B5EF4-FFF2-40B4-BE49-F238E27FC236}">
                <a16:creationId xmlns:a16="http://schemas.microsoft.com/office/drawing/2014/main" id="{32D2A0A9-4CD2-40DA-BD6C-58C87C3F7877}"/>
              </a:ext>
            </a:extLst>
          </p:cNvPr>
          <p:cNvSpPr txBox="1"/>
          <p:nvPr/>
        </p:nvSpPr>
        <p:spPr>
          <a:xfrm>
            <a:off x="1294108" y="650929"/>
            <a:ext cx="3897824" cy="954107"/>
          </a:xfrm>
          <a:prstGeom prst="rect">
            <a:avLst/>
          </a:prstGeom>
          <a:noFill/>
        </p:spPr>
        <p:txBody>
          <a:bodyPr wrap="square" rtlCol="0">
            <a:spAutoFit/>
          </a:bodyPr>
          <a:lstStyle/>
          <a:p>
            <a:r>
              <a:rPr lang="en-US" altLang="zh-TW" sz="3600" b="1"/>
              <a:t>1.</a:t>
            </a:r>
          </a:p>
          <a:p>
            <a:r>
              <a:rPr lang="zh-TW" altLang="en-US" sz="2000" b="1"/>
              <a:t>雲端伺服器</a:t>
            </a:r>
          </a:p>
        </p:txBody>
      </p:sp>
      <p:sp>
        <p:nvSpPr>
          <p:cNvPr id="5" name="矩形 4">
            <a:extLst>
              <a:ext uri="{FF2B5EF4-FFF2-40B4-BE49-F238E27FC236}">
                <a16:creationId xmlns:a16="http://schemas.microsoft.com/office/drawing/2014/main" id="{9730A69E-5657-4DDB-B13A-269B166EDDA3}"/>
              </a:ext>
            </a:extLst>
          </p:cNvPr>
          <p:cNvSpPr/>
          <p:nvPr/>
        </p:nvSpPr>
        <p:spPr>
          <a:xfrm>
            <a:off x="6664271" y="326426"/>
            <a:ext cx="1007390" cy="43299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4B79152F-0ECC-4A59-969A-ECEE8CB6594B}"/>
              </a:ext>
            </a:extLst>
          </p:cNvPr>
          <p:cNvSpPr txBox="1"/>
          <p:nvPr/>
        </p:nvSpPr>
        <p:spPr>
          <a:xfrm>
            <a:off x="1085850" y="1939361"/>
            <a:ext cx="3232150" cy="1323439"/>
          </a:xfrm>
          <a:prstGeom prst="rect">
            <a:avLst/>
          </a:prstGeom>
          <a:noFill/>
        </p:spPr>
        <p:txBody>
          <a:bodyPr wrap="square">
            <a:spAutoFit/>
          </a:bodyPr>
          <a:lstStyle/>
          <a:p>
            <a:r>
              <a:rPr lang="zh-TW" altLang="zh-TW" sz="16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前述資料庫接收並儲存雲端伺服器設定的事件資料，以及，前述事件管理模組整合第一回授訊號、第二回授訊號與檢測訊號回傳到雲端伺服器</a:t>
            </a:r>
            <a:endParaRPr lang="zh-TW" altLang="en-US" sz="160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42992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 name="圖片 2">
            <a:extLst>
              <a:ext uri="{FF2B5EF4-FFF2-40B4-BE49-F238E27FC236}">
                <a16:creationId xmlns:a16="http://schemas.microsoft.com/office/drawing/2014/main" id="{E9AA6932-94A0-43C7-B924-18FDDF886681}"/>
              </a:ext>
            </a:extLst>
          </p:cNvPr>
          <p:cNvPicPr>
            <a:picLocks noChangeAspect="1"/>
          </p:cNvPicPr>
          <p:nvPr/>
        </p:nvPicPr>
        <p:blipFill>
          <a:blip r:embed="rId3"/>
          <a:stretch>
            <a:fillRect/>
          </a:stretch>
        </p:blipFill>
        <p:spPr>
          <a:xfrm>
            <a:off x="4724981" y="276375"/>
            <a:ext cx="4171048" cy="2189101"/>
          </a:xfrm>
          <a:prstGeom prst="rect">
            <a:avLst/>
          </a:prstGeom>
        </p:spPr>
      </p:pic>
      <p:sp>
        <p:nvSpPr>
          <p:cNvPr id="4" name="文字方塊 3">
            <a:extLst>
              <a:ext uri="{FF2B5EF4-FFF2-40B4-BE49-F238E27FC236}">
                <a16:creationId xmlns:a16="http://schemas.microsoft.com/office/drawing/2014/main" id="{32D2A0A9-4CD2-40DA-BD6C-58C87C3F7877}"/>
              </a:ext>
            </a:extLst>
          </p:cNvPr>
          <p:cNvSpPr txBox="1"/>
          <p:nvPr/>
        </p:nvSpPr>
        <p:spPr>
          <a:xfrm>
            <a:off x="1294108" y="650929"/>
            <a:ext cx="3897824" cy="646331"/>
          </a:xfrm>
          <a:prstGeom prst="rect">
            <a:avLst/>
          </a:prstGeom>
          <a:noFill/>
        </p:spPr>
        <p:txBody>
          <a:bodyPr wrap="square" rtlCol="0">
            <a:spAutoFit/>
          </a:bodyPr>
          <a:lstStyle/>
          <a:p>
            <a:r>
              <a:rPr lang="en-US" altLang="zh-TW" sz="3600" b="1">
                <a:solidFill>
                  <a:schemeClr val="tx1">
                    <a:lumMod val="50000"/>
                  </a:schemeClr>
                </a:solidFill>
              </a:rPr>
              <a:t>2.</a:t>
            </a:r>
          </a:p>
        </p:txBody>
      </p:sp>
      <p:sp>
        <p:nvSpPr>
          <p:cNvPr id="5" name="文字方塊 4">
            <a:extLst>
              <a:ext uri="{FF2B5EF4-FFF2-40B4-BE49-F238E27FC236}">
                <a16:creationId xmlns:a16="http://schemas.microsoft.com/office/drawing/2014/main" id="{2D1FC5A0-06B2-4351-BF02-BFEFA6E21EC5}"/>
              </a:ext>
            </a:extLst>
          </p:cNvPr>
          <p:cNvSpPr txBox="1"/>
          <p:nvPr/>
        </p:nvSpPr>
        <p:spPr>
          <a:xfrm>
            <a:off x="1031228" y="2897289"/>
            <a:ext cx="6606190" cy="1323439"/>
          </a:xfrm>
          <a:prstGeom prst="rect">
            <a:avLst/>
          </a:prstGeom>
          <a:noFill/>
        </p:spPr>
        <p:txBody>
          <a:bodyPr wrap="square">
            <a:spAutoFit/>
          </a:bodyPr>
          <a:lstStyle/>
          <a:p>
            <a:r>
              <a:rPr lang="zh-TW" altLang="en-US" sz="2000" b="0" i="0">
                <a:solidFill>
                  <a:srgbClr val="333333"/>
                </a:solidFill>
                <a:effectLst/>
                <a:latin typeface="微軟正黑體" panose="020B0604030504040204" pitchFamily="34" charset="-120"/>
                <a:ea typeface="微軟正黑體" panose="020B0604030504040204" pitchFamily="34" charset="-120"/>
              </a:rPr>
              <a:t>如申請專利範圍第</a:t>
            </a:r>
            <a:r>
              <a:rPr lang="en-US" altLang="zh-TW" sz="2000" b="0" i="0">
                <a:solidFill>
                  <a:srgbClr val="333333"/>
                </a:solidFill>
                <a:effectLst/>
                <a:latin typeface="微軟正黑體" panose="020B0604030504040204" pitchFamily="34" charset="-120"/>
                <a:ea typeface="微軟正黑體" panose="020B0604030504040204" pitchFamily="34" charset="-120"/>
              </a:rPr>
              <a:t>1</a:t>
            </a:r>
            <a:r>
              <a:rPr lang="zh-TW" altLang="en-US" sz="2000" b="0" i="0">
                <a:solidFill>
                  <a:srgbClr val="333333"/>
                </a:solidFill>
                <a:effectLst/>
                <a:latin typeface="微軟正黑體" panose="020B0604030504040204" pitchFamily="34" charset="-120"/>
                <a:ea typeface="微軟正黑體" panose="020B0604030504040204" pitchFamily="34" charset="-120"/>
              </a:rPr>
              <a:t>項所述之農業設備物聯網互動系統，其中該</a:t>
            </a:r>
            <a:r>
              <a:rPr lang="zh-TW" altLang="en-US" sz="2000" b="1" i="0">
                <a:solidFill>
                  <a:srgbClr val="333333"/>
                </a:solidFill>
                <a:effectLst/>
                <a:latin typeface="微軟正黑體" panose="020B0604030504040204" pitchFamily="34" charset="-120"/>
                <a:ea typeface="微軟正黑體" panose="020B0604030504040204" pitchFamily="34" charset="-120"/>
              </a:rPr>
              <a:t>事件資料</a:t>
            </a:r>
            <a:r>
              <a:rPr lang="zh-TW" altLang="en-US" sz="2000" b="0" i="0">
                <a:solidFill>
                  <a:srgbClr val="333333"/>
                </a:solidFill>
                <a:effectLst/>
                <a:latin typeface="微軟正黑體" panose="020B0604030504040204" pitchFamily="34" charset="-120"/>
                <a:ea typeface="微軟正黑體" panose="020B0604030504040204" pitchFamily="34" charset="-120"/>
              </a:rPr>
              <a:t>內具有一環境參數與一動作參數；環境感測裝置的第一記憶模組儲存</a:t>
            </a:r>
            <a:r>
              <a:rPr lang="zh-TW" altLang="en-US" sz="2000" b="1" i="0">
                <a:solidFill>
                  <a:srgbClr val="333333"/>
                </a:solidFill>
                <a:effectLst/>
                <a:latin typeface="微軟正黑體" panose="020B0604030504040204" pitchFamily="34" charset="-120"/>
                <a:ea typeface="微軟正黑體" panose="020B0604030504040204" pitchFamily="34" charset="-120"/>
              </a:rPr>
              <a:t>事件資料</a:t>
            </a:r>
            <a:r>
              <a:rPr lang="zh-TW" altLang="en-US" sz="2000" b="0" i="0">
                <a:solidFill>
                  <a:srgbClr val="333333"/>
                </a:solidFill>
                <a:effectLst/>
                <a:latin typeface="微軟正黑體" panose="020B0604030504040204" pitchFamily="34" charset="-120"/>
                <a:ea typeface="微軟正黑體" panose="020B0604030504040204" pitchFamily="34" charset="-120"/>
              </a:rPr>
              <a:t>與環境參數；以及，終端裝置的第二記憶模組儲存</a:t>
            </a:r>
            <a:r>
              <a:rPr lang="zh-TW" altLang="en-US" sz="2000" b="1" i="0">
                <a:solidFill>
                  <a:srgbClr val="333333"/>
                </a:solidFill>
                <a:effectLst/>
                <a:latin typeface="微軟正黑體" panose="020B0604030504040204" pitchFamily="34" charset="-120"/>
                <a:ea typeface="微軟正黑體" panose="020B0604030504040204" pitchFamily="34" charset="-120"/>
              </a:rPr>
              <a:t>事件資料</a:t>
            </a:r>
            <a:r>
              <a:rPr lang="zh-TW" altLang="en-US" sz="2000" b="0" i="0">
                <a:solidFill>
                  <a:srgbClr val="333333"/>
                </a:solidFill>
                <a:effectLst/>
                <a:latin typeface="微軟正黑體" panose="020B0604030504040204" pitchFamily="34" charset="-120"/>
                <a:ea typeface="微軟正黑體" panose="020B0604030504040204" pitchFamily="34" charset="-120"/>
              </a:rPr>
              <a:t>與動作參數。</a:t>
            </a:r>
            <a:endParaRPr lang="zh-TW" altLang="en-US" sz="2000">
              <a:latin typeface="微軟正黑體" panose="020B0604030504040204" pitchFamily="34" charset="-120"/>
              <a:ea typeface="微軟正黑體" panose="020B0604030504040204" pitchFamily="34" charset="-120"/>
            </a:endParaRPr>
          </a:p>
        </p:txBody>
      </p:sp>
      <p:sp>
        <p:nvSpPr>
          <p:cNvPr id="7" name="矩形 6">
            <a:extLst>
              <a:ext uri="{FF2B5EF4-FFF2-40B4-BE49-F238E27FC236}">
                <a16:creationId xmlns:a16="http://schemas.microsoft.com/office/drawing/2014/main" id="{E0FCB0D4-E140-4676-B4D5-A781FF925D8A}"/>
              </a:ext>
            </a:extLst>
          </p:cNvPr>
          <p:cNvSpPr/>
          <p:nvPr/>
        </p:nvSpPr>
        <p:spPr>
          <a:xfrm>
            <a:off x="8028122" y="2005780"/>
            <a:ext cx="707756" cy="1769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9E6993AD-B28F-47B4-84B6-D45C2F1E2F77}"/>
              </a:ext>
            </a:extLst>
          </p:cNvPr>
          <p:cNvSpPr/>
          <p:nvPr/>
        </p:nvSpPr>
        <p:spPr>
          <a:xfrm>
            <a:off x="4990454" y="1569228"/>
            <a:ext cx="702590" cy="1598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75656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4" name="文字方塊 3">
            <a:extLst>
              <a:ext uri="{FF2B5EF4-FFF2-40B4-BE49-F238E27FC236}">
                <a16:creationId xmlns:a16="http://schemas.microsoft.com/office/drawing/2014/main" id="{32D2A0A9-4CD2-40DA-BD6C-58C87C3F7877}"/>
              </a:ext>
            </a:extLst>
          </p:cNvPr>
          <p:cNvSpPr txBox="1"/>
          <p:nvPr/>
        </p:nvSpPr>
        <p:spPr>
          <a:xfrm>
            <a:off x="1294108" y="650929"/>
            <a:ext cx="3897824" cy="646331"/>
          </a:xfrm>
          <a:prstGeom prst="rect">
            <a:avLst/>
          </a:prstGeom>
          <a:noFill/>
        </p:spPr>
        <p:txBody>
          <a:bodyPr wrap="square" rtlCol="0">
            <a:spAutoFit/>
          </a:bodyPr>
          <a:lstStyle/>
          <a:p>
            <a:r>
              <a:rPr lang="en-US" altLang="zh-TW" sz="3600" b="1"/>
              <a:t>3.</a:t>
            </a:r>
          </a:p>
        </p:txBody>
      </p:sp>
      <p:sp>
        <p:nvSpPr>
          <p:cNvPr id="5" name="文字方塊 4">
            <a:extLst>
              <a:ext uri="{FF2B5EF4-FFF2-40B4-BE49-F238E27FC236}">
                <a16:creationId xmlns:a16="http://schemas.microsoft.com/office/drawing/2014/main" id="{2D1FC5A0-06B2-4351-BF02-BFEFA6E21EC5}"/>
              </a:ext>
            </a:extLst>
          </p:cNvPr>
          <p:cNvSpPr txBox="1"/>
          <p:nvPr/>
        </p:nvSpPr>
        <p:spPr>
          <a:xfrm>
            <a:off x="752249" y="1495315"/>
            <a:ext cx="7639501" cy="1323439"/>
          </a:xfrm>
          <a:prstGeom prst="rect">
            <a:avLst/>
          </a:prstGeom>
          <a:noFill/>
        </p:spPr>
        <p:txBody>
          <a:bodyPr wrap="square">
            <a:spAutoFit/>
          </a:bodyPr>
          <a:lstStyle/>
          <a:p>
            <a:r>
              <a:rPr lang="zh-TW" altLang="zh-TW" sz="2000">
                <a:solidFill>
                  <a:srgbClr val="000000"/>
                </a:solidFill>
                <a:effectLst/>
                <a:latin typeface="微軟正黑體" panose="020B0604030504040204" pitchFamily="34" charset="-120"/>
                <a:ea typeface="微軟正黑體" panose="020B0604030504040204" pitchFamily="34" charset="-120"/>
                <a:cs typeface="Arial" panose="020B0604020202020204" pitchFamily="34" charset="0"/>
              </a:rPr>
              <a:t>如申請專利範圍第</a:t>
            </a:r>
            <a:r>
              <a:rPr lang="en-US" altLang="zh-TW" sz="2000">
                <a:solidFill>
                  <a:srgbClr val="000000"/>
                </a:solidFill>
                <a:effectLst/>
                <a:latin typeface="微軟正黑體" panose="020B0604030504040204" pitchFamily="34" charset="-120"/>
                <a:ea typeface="微軟正黑體" panose="020B0604030504040204" pitchFamily="34" charset="-120"/>
                <a:cs typeface="Arial" panose="020B0604020202020204" pitchFamily="34" charset="0"/>
              </a:rPr>
              <a:t>1</a:t>
            </a:r>
            <a:r>
              <a:rPr lang="zh-TW" altLang="zh-TW" sz="2000">
                <a:solidFill>
                  <a:srgbClr val="000000"/>
                </a:solidFill>
                <a:effectLst/>
                <a:latin typeface="微軟正黑體" panose="020B0604030504040204" pitchFamily="34" charset="-120"/>
                <a:ea typeface="微軟正黑體" panose="020B0604030504040204" pitchFamily="34" charset="-120"/>
                <a:cs typeface="Arial" panose="020B0604020202020204" pitchFamily="34" charset="0"/>
              </a:rPr>
              <a:t>項所述之農業物聯網系統，其中認知動作層會採用貝式</a:t>
            </a:r>
            <a:r>
              <a:rPr lang="zh-TW" altLang="zh-TW" sz="2000">
                <a:effectLst/>
                <a:latin typeface="微軟正黑體" panose="020B0604030504040204" pitchFamily="34" charset="-120"/>
                <a:ea typeface="微軟正黑體" panose="020B0604030504040204" pitchFamily="34" charset="-120"/>
                <a:cs typeface="Times New Roman" panose="02020603050405020304" pitchFamily="18" charset="0"/>
              </a:rPr>
              <a:t>定理將每個當前環境可能的結果都給予一置信度，並選擇置信度最高的結果作為環境資料，並將環境資料以形式語言的形式傳給知識層</a:t>
            </a:r>
            <a:r>
              <a:rPr lang="zh-TW" altLang="en-US" sz="2000">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en-US" sz="2400">
              <a:latin typeface="微軟正黑體" panose="020B0604030504040204" pitchFamily="34" charset="-120"/>
              <a:ea typeface="微軟正黑體" panose="020B0604030504040204" pitchFamily="34" charset="-120"/>
            </a:endParaRPr>
          </a:p>
        </p:txBody>
      </p:sp>
      <p:pic>
        <p:nvPicPr>
          <p:cNvPr id="6" name="圖片 5">
            <a:extLst>
              <a:ext uri="{FF2B5EF4-FFF2-40B4-BE49-F238E27FC236}">
                <a16:creationId xmlns:a16="http://schemas.microsoft.com/office/drawing/2014/main" id="{0E3BA702-9096-4313-89D9-AE9D46342A2A}"/>
              </a:ext>
            </a:extLst>
          </p:cNvPr>
          <p:cNvPicPr>
            <a:picLocks noChangeAspect="1"/>
          </p:cNvPicPr>
          <p:nvPr/>
        </p:nvPicPr>
        <p:blipFill>
          <a:blip r:embed="rId3"/>
          <a:stretch>
            <a:fillRect/>
          </a:stretch>
        </p:blipFill>
        <p:spPr>
          <a:xfrm>
            <a:off x="4347652" y="2571750"/>
            <a:ext cx="3610349" cy="2270763"/>
          </a:xfrm>
          <a:prstGeom prst="rect">
            <a:avLst/>
          </a:prstGeom>
        </p:spPr>
      </p:pic>
      <p:sp>
        <p:nvSpPr>
          <p:cNvPr id="7" name="矩形 6">
            <a:extLst>
              <a:ext uri="{FF2B5EF4-FFF2-40B4-BE49-F238E27FC236}">
                <a16:creationId xmlns:a16="http://schemas.microsoft.com/office/drawing/2014/main" id="{78F09C6D-E084-4D5E-A519-02F82C6FDDF1}"/>
              </a:ext>
            </a:extLst>
          </p:cNvPr>
          <p:cNvSpPr/>
          <p:nvPr/>
        </p:nvSpPr>
        <p:spPr>
          <a:xfrm>
            <a:off x="6602278" y="3394128"/>
            <a:ext cx="1139126" cy="12088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rgbClr val="FF0000"/>
                </a:solidFill>
              </a:ln>
            </a:endParaRPr>
          </a:p>
        </p:txBody>
      </p:sp>
    </p:spTree>
    <p:extLst>
      <p:ext uri="{BB962C8B-B14F-4D97-AF65-F5344CB8AC3E}">
        <p14:creationId xmlns:p14="http://schemas.microsoft.com/office/powerpoint/2010/main" val="3631134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4" name="文字方塊 3">
            <a:extLst>
              <a:ext uri="{FF2B5EF4-FFF2-40B4-BE49-F238E27FC236}">
                <a16:creationId xmlns:a16="http://schemas.microsoft.com/office/drawing/2014/main" id="{32D2A0A9-4CD2-40DA-BD6C-58C87C3F7877}"/>
              </a:ext>
            </a:extLst>
          </p:cNvPr>
          <p:cNvSpPr txBox="1"/>
          <p:nvPr/>
        </p:nvSpPr>
        <p:spPr>
          <a:xfrm>
            <a:off x="1294108" y="650929"/>
            <a:ext cx="3897824" cy="646331"/>
          </a:xfrm>
          <a:prstGeom prst="rect">
            <a:avLst/>
          </a:prstGeom>
          <a:noFill/>
        </p:spPr>
        <p:txBody>
          <a:bodyPr wrap="square" rtlCol="0">
            <a:spAutoFit/>
          </a:bodyPr>
          <a:lstStyle/>
          <a:p>
            <a:r>
              <a:rPr lang="en-US" altLang="zh-TW" sz="3600" b="1"/>
              <a:t>4.</a:t>
            </a:r>
          </a:p>
        </p:txBody>
      </p:sp>
      <p:sp>
        <p:nvSpPr>
          <p:cNvPr id="5" name="文字方塊 4">
            <a:extLst>
              <a:ext uri="{FF2B5EF4-FFF2-40B4-BE49-F238E27FC236}">
                <a16:creationId xmlns:a16="http://schemas.microsoft.com/office/drawing/2014/main" id="{2D1FC5A0-06B2-4351-BF02-BFEFA6E21EC5}"/>
              </a:ext>
            </a:extLst>
          </p:cNvPr>
          <p:cNvSpPr txBox="1"/>
          <p:nvPr/>
        </p:nvSpPr>
        <p:spPr>
          <a:xfrm>
            <a:off x="1065112" y="1297260"/>
            <a:ext cx="7804964" cy="1015663"/>
          </a:xfrm>
          <a:prstGeom prst="rect">
            <a:avLst/>
          </a:prstGeom>
          <a:noFill/>
        </p:spPr>
        <p:txBody>
          <a:bodyPr wrap="square">
            <a:spAutoFit/>
          </a:bodyPr>
          <a:lstStyle/>
          <a:p>
            <a:r>
              <a:rPr lang="zh-TW" altLang="zh-TW" sz="2000">
                <a:solidFill>
                  <a:srgbClr val="000000"/>
                </a:solidFill>
                <a:effectLst/>
                <a:latin typeface="微軟正黑體" panose="020B0604030504040204" pitchFamily="34" charset="-120"/>
                <a:ea typeface="微軟正黑體" panose="020B0604030504040204" pitchFamily="34" charset="-120"/>
                <a:cs typeface="Arial" panose="020B0604020202020204" pitchFamily="34" charset="0"/>
              </a:rPr>
              <a:t>如申請專利範圍第</a:t>
            </a:r>
            <a:r>
              <a:rPr lang="en-US" altLang="zh-TW" sz="2000">
                <a:solidFill>
                  <a:srgbClr val="000000"/>
                </a:solidFill>
                <a:effectLst/>
                <a:latin typeface="微軟正黑體" panose="020B0604030504040204" pitchFamily="34" charset="-120"/>
                <a:ea typeface="微軟正黑體" panose="020B0604030504040204" pitchFamily="34" charset="-120"/>
                <a:cs typeface="Arial" panose="020B0604020202020204" pitchFamily="34" charset="0"/>
              </a:rPr>
              <a:t>1</a:t>
            </a:r>
            <a:r>
              <a:rPr lang="zh-TW" altLang="zh-TW" sz="2000">
                <a:solidFill>
                  <a:srgbClr val="000000"/>
                </a:solidFill>
                <a:effectLst/>
                <a:latin typeface="微軟正黑體" panose="020B0604030504040204" pitchFamily="34" charset="-120"/>
                <a:ea typeface="微軟正黑體" panose="020B0604030504040204" pitchFamily="34" charset="-120"/>
                <a:cs typeface="Arial" panose="020B0604020202020204" pitchFamily="34" charset="0"/>
              </a:rPr>
              <a:t>項所述之農業物聯網系統，其中知識層會結合環境資料與疾病模型並做出判斷，再將判斷結果透過應用程式告知使用者</a:t>
            </a:r>
            <a:endParaRPr lang="zh-TW" altLang="en-US" sz="2400">
              <a:latin typeface="微軟正黑體" panose="020B0604030504040204" pitchFamily="34" charset="-120"/>
              <a:ea typeface="微軟正黑體" panose="020B0604030504040204" pitchFamily="34" charset="-120"/>
            </a:endParaRPr>
          </a:p>
        </p:txBody>
      </p:sp>
      <p:pic>
        <p:nvPicPr>
          <p:cNvPr id="7" name="圖片 6">
            <a:extLst>
              <a:ext uri="{FF2B5EF4-FFF2-40B4-BE49-F238E27FC236}">
                <a16:creationId xmlns:a16="http://schemas.microsoft.com/office/drawing/2014/main" id="{967143D4-705C-4294-A5F2-5F86DACF0ED9}"/>
              </a:ext>
            </a:extLst>
          </p:cNvPr>
          <p:cNvPicPr>
            <a:picLocks noChangeAspect="1"/>
          </p:cNvPicPr>
          <p:nvPr/>
        </p:nvPicPr>
        <p:blipFill>
          <a:blip r:embed="rId3"/>
          <a:stretch>
            <a:fillRect/>
          </a:stretch>
        </p:blipFill>
        <p:spPr>
          <a:xfrm>
            <a:off x="4905601" y="2385771"/>
            <a:ext cx="3610349" cy="2270763"/>
          </a:xfrm>
          <a:prstGeom prst="rect">
            <a:avLst/>
          </a:prstGeom>
        </p:spPr>
      </p:pic>
      <p:sp>
        <p:nvSpPr>
          <p:cNvPr id="2" name="矩形 1">
            <a:extLst>
              <a:ext uri="{FF2B5EF4-FFF2-40B4-BE49-F238E27FC236}">
                <a16:creationId xmlns:a16="http://schemas.microsoft.com/office/drawing/2014/main" id="{440B777B-BEC3-4A99-BD91-BBB53D0B4420}"/>
              </a:ext>
            </a:extLst>
          </p:cNvPr>
          <p:cNvSpPr/>
          <p:nvPr/>
        </p:nvSpPr>
        <p:spPr>
          <a:xfrm>
            <a:off x="5191932" y="3200399"/>
            <a:ext cx="1139126" cy="12088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rgbClr val="FF0000"/>
                </a:solidFill>
              </a:ln>
            </a:endParaRPr>
          </a:p>
        </p:txBody>
      </p:sp>
    </p:spTree>
    <p:extLst>
      <p:ext uri="{BB962C8B-B14F-4D97-AF65-F5344CB8AC3E}">
        <p14:creationId xmlns:p14="http://schemas.microsoft.com/office/powerpoint/2010/main" val="4281280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 name="圖片 2">
            <a:extLst>
              <a:ext uri="{FF2B5EF4-FFF2-40B4-BE49-F238E27FC236}">
                <a16:creationId xmlns:a16="http://schemas.microsoft.com/office/drawing/2014/main" id="{E9AA6932-94A0-43C7-B924-18FDDF886681}"/>
              </a:ext>
            </a:extLst>
          </p:cNvPr>
          <p:cNvPicPr>
            <a:picLocks noChangeAspect="1"/>
          </p:cNvPicPr>
          <p:nvPr/>
        </p:nvPicPr>
        <p:blipFill>
          <a:blip r:embed="rId3"/>
          <a:stretch>
            <a:fillRect/>
          </a:stretch>
        </p:blipFill>
        <p:spPr>
          <a:xfrm>
            <a:off x="4724981" y="276375"/>
            <a:ext cx="4171048" cy="2189101"/>
          </a:xfrm>
          <a:prstGeom prst="rect">
            <a:avLst/>
          </a:prstGeom>
        </p:spPr>
      </p:pic>
      <p:sp>
        <p:nvSpPr>
          <p:cNvPr id="4" name="文字方塊 3">
            <a:extLst>
              <a:ext uri="{FF2B5EF4-FFF2-40B4-BE49-F238E27FC236}">
                <a16:creationId xmlns:a16="http://schemas.microsoft.com/office/drawing/2014/main" id="{32D2A0A9-4CD2-40DA-BD6C-58C87C3F7877}"/>
              </a:ext>
            </a:extLst>
          </p:cNvPr>
          <p:cNvSpPr txBox="1"/>
          <p:nvPr/>
        </p:nvSpPr>
        <p:spPr>
          <a:xfrm>
            <a:off x="1294108" y="650929"/>
            <a:ext cx="3897824" cy="646331"/>
          </a:xfrm>
          <a:prstGeom prst="rect">
            <a:avLst/>
          </a:prstGeom>
          <a:noFill/>
        </p:spPr>
        <p:txBody>
          <a:bodyPr wrap="square" rtlCol="0">
            <a:spAutoFit/>
          </a:bodyPr>
          <a:lstStyle/>
          <a:p>
            <a:r>
              <a:rPr lang="en-US" altLang="zh-TW" sz="3600" b="1"/>
              <a:t>5.</a:t>
            </a:r>
          </a:p>
        </p:txBody>
      </p:sp>
      <p:sp>
        <p:nvSpPr>
          <p:cNvPr id="5" name="文字方塊 4">
            <a:extLst>
              <a:ext uri="{FF2B5EF4-FFF2-40B4-BE49-F238E27FC236}">
                <a16:creationId xmlns:a16="http://schemas.microsoft.com/office/drawing/2014/main" id="{2D1FC5A0-06B2-4351-BF02-BFEFA6E21EC5}"/>
              </a:ext>
            </a:extLst>
          </p:cNvPr>
          <p:cNvSpPr txBox="1"/>
          <p:nvPr/>
        </p:nvSpPr>
        <p:spPr>
          <a:xfrm>
            <a:off x="828615" y="2571750"/>
            <a:ext cx="6460459" cy="1015663"/>
          </a:xfrm>
          <a:prstGeom prst="rect">
            <a:avLst/>
          </a:prstGeom>
          <a:noFill/>
        </p:spPr>
        <p:txBody>
          <a:bodyPr wrap="square">
            <a:spAutoFit/>
          </a:bodyPr>
          <a:lstStyle/>
          <a:p>
            <a:r>
              <a:rPr lang="zh-TW" altLang="en-US" sz="2000" b="0" i="0">
                <a:solidFill>
                  <a:srgbClr val="333333"/>
                </a:solidFill>
                <a:effectLst/>
                <a:latin typeface="微軟正黑體" panose="020B0604030504040204" pitchFamily="34" charset="-120"/>
                <a:ea typeface="微軟正黑體" panose="020B0604030504040204" pitchFamily="34" charset="-120"/>
              </a:rPr>
              <a:t>如申請專利範圍第</a:t>
            </a:r>
            <a:r>
              <a:rPr lang="en-US" altLang="zh-TW" sz="2000" b="0" i="0">
                <a:solidFill>
                  <a:srgbClr val="333333"/>
                </a:solidFill>
                <a:effectLst/>
                <a:latin typeface="微軟正黑體" panose="020B0604030504040204" pitchFamily="34" charset="-120"/>
                <a:ea typeface="微軟正黑體" panose="020B0604030504040204" pitchFamily="34" charset="-120"/>
              </a:rPr>
              <a:t>1</a:t>
            </a:r>
            <a:r>
              <a:rPr lang="zh-TW" altLang="en-US" sz="2000" b="0" i="0">
                <a:solidFill>
                  <a:srgbClr val="333333"/>
                </a:solidFill>
                <a:effectLst/>
                <a:latin typeface="微軟正黑體" panose="020B0604030504040204" pitchFamily="34" charset="-120"/>
                <a:ea typeface="微軟正黑體" panose="020B0604030504040204" pitchFamily="34" charset="-120"/>
              </a:rPr>
              <a:t>項所述之農業設備物聯網互動系統，其中該</a:t>
            </a:r>
            <a:r>
              <a:rPr lang="zh-TW" altLang="en-US" sz="2000" b="1" i="0">
                <a:solidFill>
                  <a:srgbClr val="333333"/>
                </a:solidFill>
                <a:effectLst/>
                <a:latin typeface="微軟正黑體" panose="020B0604030504040204" pitchFamily="34" charset="-120"/>
                <a:ea typeface="微軟正黑體" panose="020B0604030504040204" pitchFamily="34" charset="-120"/>
              </a:rPr>
              <a:t>終端裝置</a:t>
            </a:r>
            <a:r>
              <a:rPr lang="zh-TW" altLang="en-US" sz="2000" b="0" i="0">
                <a:solidFill>
                  <a:srgbClr val="333333"/>
                </a:solidFill>
                <a:effectLst/>
                <a:latin typeface="微軟正黑體" panose="020B0604030504040204" pitchFamily="34" charset="-120"/>
                <a:ea typeface="微軟正黑體" panose="020B0604030504040204" pitchFamily="34" charset="-120"/>
              </a:rPr>
              <a:t>是灌溉裝置、施肥裝置、照明裝置或農業用的終端裝置。</a:t>
            </a:r>
            <a:endParaRPr lang="zh-TW" altLang="en-US" sz="2000">
              <a:latin typeface="微軟正黑體" panose="020B0604030504040204" pitchFamily="34" charset="-120"/>
              <a:ea typeface="微軟正黑體" panose="020B0604030504040204" pitchFamily="34" charset="-120"/>
            </a:endParaRPr>
          </a:p>
        </p:txBody>
      </p:sp>
      <p:sp>
        <p:nvSpPr>
          <p:cNvPr id="7" name="矩形 6">
            <a:extLst>
              <a:ext uri="{FF2B5EF4-FFF2-40B4-BE49-F238E27FC236}">
                <a16:creationId xmlns:a16="http://schemas.microsoft.com/office/drawing/2014/main" id="{D0299E41-2D0B-4EDB-BCDC-8B91D6E2D7A4}"/>
              </a:ext>
            </a:extLst>
          </p:cNvPr>
          <p:cNvSpPr/>
          <p:nvPr/>
        </p:nvSpPr>
        <p:spPr>
          <a:xfrm>
            <a:off x="7702658" y="1084881"/>
            <a:ext cx="1139126" cy="127861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15987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 name="圖片 2">
            <a:extLst>
              <a:ext uri="{FF2B5EF4-FFF2-40B4-BE49-F238E27FC236}">
                <a16:creationId xmlns:a16="http://schemas.microsoft.com/office/drawing/2014/main" id="{E9AA6932-94A0-43C7-B924-18FDDF886681}"/>
              </a:ext>
            </a:extLst>
          </p:cNvPr>
          <p:cNvPicPr>
            <a:picLocks noChangeAspect="1"/>
          </p:cNvPicPr>
          <p:nvPr/>
        </p:nvPicPr>
        <p:blipFill>
          <a:blip r:embed="rId3"/>
          <a:stretch>
            <a:fillRect/>
          </a:stretch>
        </p:blipFill>
        <p:spPr>
          <a:xfrm>
            <a:off x="4724981" y="276375"/>
            <a:ext cx="4171048" cy="2189101"/>
          </a:xfrm>
          <a:prstGeom prst="rect">
            <a:avLst/>
          </a:prstGeom>
        </p:spPr>
      </p:pic>
      <p:sp>
        <p:nvSpPr>
          <p:cNvPr id="4" name="文字方塊 3">
            <a:extLst>
              <a:ext uri="{FF2B5EF4-FFF2-40B4-BE49-F238E27FC236}">
                <a16:creationId xmlns:a16="http://schemas.microsoft.com/office/drawing/2014/main" id="{32D2A0A9-4CD2-40DA-BD6C-58C87C3F7877}"/>
              </a:ext>
            </a:extLst>
          </p:cNvPr>
          <p:cNvSpPr txBox="1"/>
          <p:nvPr/>
        </p:nvSpPr>
        <p:spPr>
          <a:xfrm>
            <a:off x="1294108" y="650929"/>
            <a:ext cx="3897824" cy="646331"/>
          </a:xfrm>
          <a:prstGeom prst="rect">
            <a:avLst/>
          </a:prstGeom>
          <a:noFill/>
        </p:spPr>
        <p:txBody>
          <a:bodyPr wrap="square" rtlCol="0">
            <a:spAutoFit/>
          </a:bodyPr>
          <a:lstStyle/>
          <a:p>
            <a:r>
              <a:rPr lang="en-US" altLang="zh-TW" sz="3600" b="1"/>
              <a:t>6.</a:t>
            </a:r>
          </a:p>
        </p:txBody>
      </p:sp>
      <p:sp>
        <p:nvSpPr>
          <p:cNvPr id="5" name="文字方塊 4">
            <a:extLst>
              <a:ext uri="{FF2B5EF4-FFF2-40B4-BE49-F238E27FC236}">
                <a16:creationId xmlns:a16="http://schemas.microsoft.com/office/drawing/2014/main" id="{2D1FC5A0-06B2-4351-BF02-BFEFA6E21EC5}"/>
              </a:ext>
            </a:extLst>
          </p:cNvPr>
          <p:cNvSpPr txBox="1"/>
          <p:nvPr/>
        </p:nvSpPr>
        <p:spPr>
          <a:xfrm>
            <a:off x="772979" y="2840030"/>
            <a:ext cx="5684002" cy="1169551"/>
          </a:xfrm>
          <a:prstGeom prst="rect">
            <a:avLst/>
          </a:prstGeom>
          <a:noFill/>
        </p:spPr>
        <p:txBody>
          <a:bodyPr wrap="square">
            <a:spAutoFit/>
          </a:bodyPr>
          <a:lstStyle/>
          <a:p>
            <a:r>
              <a:rPr lang="zh-TW" altLang="en-US" b="0" i="0">
                <a:solidFill>
                  <a:srgbClr val="333333"/>
                </a:solidFill>
                <a:effectLst/>
                <a:latin typeface="微軟正黑體" panose="020B0604030504040204" pitchFamily="34" charset="-120"/>
                <a:ea typeface="微軟正黑體" panose="020B0604030504040204" pitchFamily="34" charset="-120"/>
              </a:rPr>
              <a:t>如申請專利範圍第</a:t>
            </a:r>
            <a:r>
              <a:rPr lang="en-US" altLang="zh-TW" b="0" i="0">
                <a:solidFill>
                  <a:srgbClr val="333333"/>
                </a:solidFill>
                <a:effectLst/>
                <a:latin typeface="微軟正黑體" panose="020B0604030504040204" pitchFamily="34" charset="-120"/>
                <a:ea typeface="微軟正黑體" panose="020B0604030504040204" pitchFamily="34" charset="-120"/>
              </a:rPr>
              <a:t>1</a:t>
            </a:r>
            <a:r>
              <a:rPr lang="zh-TW" altLang="en-US" b="0" i="0">
                <a:solidFill>
                  <a:srgbClr val="333333"/>
                </a:solidFill>
                <a:effectLst/>
                <a:latin typeface="微軟正黑體" panose="020B0604030504040204" pitchFamily="34" charset="-120"/>
                <a:ea typeface="微軟正黑體" panose="020B0604030504040204" pitchFamily="34" charset="-120"/>
              </a:rPr>
              <a:t>項所述之農業設備物聯網互動系統，其中該</a:t>
            </a:r>
            <a:r>
              <a:rPr lang="zh-TW" altLang="en-US" b="1" i="0">
                <a:solidFill>
                  <a:srgbClr val="333333"/>
                </a:solidFill>
                <a:effectLst/>
                <a:latin typeface="微軟正黑體" panose="020B0604030504040204" pitchFamily="34" charset="-120"/>
                <a:ea typeface="微軟正黑體" panose="020B0604030504040204" pitchFamily="34" charset="-120"/>
              </a:rPr>
              <a:t>通訊模組、第一傳輸模組、第二傳輸模組</a:t>
            </a:r>
            <a:r>
              <a:rPr lang="zh-TW" altLang="en-US" b="0" i="0">
                <a:solidFill>
                  <a:srgbClr val="333333"/>
                </a:solidFill>
                <a:effectLst/>
                <a:latin typeface="微軟正黑體" panose="020B0604030504040204" pitchFamily="34" charset="-120"/>
                <a:ea typeface="微軟正黑體" panose="020B0604030504040204" pitchFamily="34" charset="-120"/>
              </a:rPr>
              <a:t>與</a:t>
            </a:r>
            <a:r>
              <a:rPr lang="zh-TW" altLang="en-US" b="1" i="0">
                <a:solidFill>
                  <a:srgbClr val="333333"/>
                </a:solidFill>
                <a:effectLst/>
                <a:latin typeface="微軟正黑體" panose="020B0604030504040204" pitchFamily="34" charset="-120"/>
                <a:ea typeface="微軟正黑體" panose="020B0604030504040204" pitchFamily="34" charset="-120"/>
              </a:rPr>
              <a:t>第三傳輸模組</a:t>
            </a:r>
            <a:r>
              <a:rPr lang="zh-TW" altLang="en-US" b="0" i="0">
                <a:solidFill>
                  <a:srgbClr val="333333"/>
                </a:solidFill>
                <a:effectLst/>
                <a:latin typeface="微軟正黑體" panose="020B0604030504040204" pitchFamily="34" charset="-120"/>
                <a:ea typeface="微軟正黑體" panose="020B0604030504040204" pitchFamily="34" charset="-120"/>
              </a:rPr>
              <a:t>之間，選自</a:t>
            </a:r>
            <a:r>
              <a:rPr lang="en-US" altLang="zh-TW" b="0" i="0">
                <a:solidFill>
                  <a:srgbClr val="333333"/>
                </a:solidFill>
                <a:effectLst/>
                <a:latin typeface="微軟正黑體" panose="020B0604030504040204" pitchFamily="34" charset="-120"/>
                <a:ea typeface="微軟正黑體" panose="020B0604030504040204" pitchFamily="34" charset="-120"/>
              </a:rPr>
              <a:t>Cable</a:t>
            </a:r>
            <a:r>
              <a:rPr lang="zh-TW" altLang="en-US" b="0" i="0">
                <a:solidFill>
                  <a:srgbClr val="333333"/>
                </a:solidFill>
                <a:effectLst/>
                <a:latin typeface="微軟正黑體" panose="020B0604030504040204" pitchFamily="34" charset="-120"/>
                <a:ea typeface="微軟正黑體" panose="020B0604030504040204" pitchFamily="34" charset="-120"/>
              </a:rPr>
              <a:t>網路、乙太網路、</a:t>
            </a:r>
            <a:r>
              <a:rPr lang="en-US" altLang="zh-TW" b="0" i="0">
                <a:solidFill>
                  <a:srgbClr val="333333"/>
                </a:solidFill>
                <a:effectLst/>
                <a:latin typeface="微軟正黑體" panose="020B0604030504040204" pitchFamily="34" charset="-120"/>
                <a:ea typeface="微軟正黑體" panose="020B0604030504040204" pitchFamily="34" charset="-120"/>
              </a:rPr>
              <a:t>USB</a:t>
            </a:r>
            <a:r>
              <a:rPr lang="zh-TW" altLang="en-US" b="0" i="0">
                <a:solidFill>
                  <a:srgbClr val="333333"/>
                </a:solidFill>
                <a:effectLst/>
                <a:latin typeface="微軟正黑體" panose="020B0604030504040204" pitchFamily="34" charset="-120"/>
                <a:ea typeface="微軟正黑體" panose="020B0604030504040204" pitchFamily="34" charset="-120"/>
              </a:rPr>
              <a:t>或</a:t>
            </a:r>
            <a:r>
              <a:rPr lang="en-US" altLang="zh-TW" b="0" i="0">
                <a:solidFill>
                  <a:srgbClr val="333333"/>
                </a:solidFill>
                <a:effectLst/>
                <a:latin typeface="微軟正黑體" panose="020B0604030504040204" pitchFamily="34" charset="-120"/>
                <a:ea typeface="微軟正黑體" panose="020B0604030504040204" pitchFamily="34" charset="-120"/>
              </a:rPr>
              <a:t>IEEE1394</a:t>
            </a:r>
            <a:r>
              <a:rPr lang="zh-TW" altLang="en-US" b="0" i="0">
                <a:solidFill>
                  <a:srgbClr val="333333"/>
                </a:solidFill>
                <a:effectLst/>
                <a:latin typeface="微軟正黑體" panose="020B0604030504040204" pitchFamily="34" charset="-120"/>
                <a:ea typeface="微軟正黑體" panose="020B0604030504040204" pitchFamily="34" charset="-120"/>
              </a:rPr>
              <a:t>所組成的有線通訊網路群組，或選自行動通訊網路</a:t>
            </a:r>
            <a:r>
              <a:rPr lang="en-US" altLang="zh-TW" b="0" i="0">
                <a:solidFill>
                  <a:srgbClr val="333333"/>
                </a:solidFill>
                <a:effectLst/>
                <a:latin typeface="微軟正黑體" panose="020B0604030504040204" pitchFamily="34" charset="-120"/>
                <a:ea typeface="微軟正黑體" panose="020B0604030504040204" pitchFamily="34" charset="-120"/>
              </a:rPr>
              <a:t>(2G</a:t>
            </a:r>
            <a:r>
              <a:rPr lang="zh-TW" altLang="en-US" b="0" i="0">
                <a:solidFill>
                  <a:srgbClr val="333333"/>
                </a:solidFill>
                <a:effectLst/>
                <a:latin typeface="微軟正黑體" panose="020B0604030504040204" pitchFamily="34" charset="-120"/>
                <a:ea typeface="微軟正黑體" panose="020B0604030504040204" pitchFamily="34" charset="-120"/>
              </a:rPr>
              <a:t>、</a:t>
            </a:r>
            <a:r>
              <a:rPr lang="en-US" altLang="zh-TW" b="0" i="0">
                <a:solidFill>
                  <a:srgbClr val="333333"/>
                </a:solidFill>
                <a:effectLst/>
                <a:latin typeface="微軟正黑體" panose="020B0604030504040204" pitchFamily="34" charset="-120"/>
                <a:ea typeface="微軟正黑體" panose="020B0604030504040204" pitchFamily="34" charset="-120"/>
              </a:rPr>
              <a:t>3G</a:t>
            </a:r>
            <a:r>
              <a:rPr lang="zh-TW" altLang="en-US" b="0" i="0">
                <a:solidFill>
                  <a:srgbClr val="333333"/>
                </a:solidFill>
                <a:effectLst/>
                <a:latin typeface="微軟正黑體" panose="020B0604030504040204" pitchFamily="34" charset="-120"/>
                <a:ea typeface="微軟正黑體" panose="020B0604030504040204" pitchFamily="34" charset="-120"/>
              </a:rPr>
              <a:t>、</a:t>
            </a:r>
            <a:r>
              <a:rPr lang="en-US" altLang="zh-TW" b="0" i="0">
                <a:solidFill>
                  <a:srgbClr val="333333"/>
                </a:solidFill>
                <a:effectLst/>
                <a:latin typeface="微軟正黑體" panose="020B0604030504040204" pitchFamily="34" charset="-120"/>
                <a:ea typeface="微軟正黑體" panose="020B0604030504040204" pitchFamily="34" charset="-120"/>
              </a:rPr>
              <a:t>4G</a:t>
            </a:r>
            <a:r>
              <a:rPr lang="zh-TW" altLang="en-US" b="0" i="0">
                <a:solidFill>
                  <a:srgbClr val="333333"/>
                </a:solidFill>
                <a:effectLst/>
                <a:latin typeface="微軟正黑體" panose="020B0604030504040204" pitchFamily="34" charset="-120"/>
                <a:ea typeface="微軟正黑體" panose="020B0604030504040204" pitchFamily="34" charset="-120"/>
              </a:rPr>
              <a:t>或</a:t>
            </a:r>
            <a:r>
              <a:rPr lang="en-US" altLang="zh-TW" b="0" i="0">
                <a:solidFill>
                  <a:srgbClr val="333333"/>
                </a:solidFill>
                <a:effectLst/>
                <a:latin typeface="微軟正黑體" panose="020B0604030504040204" pitchFamily="34" charset="-120"/>
                <a:ea typeface="微軟正黑體" panose="020B0604030504040204" pitchFamily="34" charset="-120"/>
              </a:rPr>
              <a:t>5G)</a:t>
            </a:r>
            <a:r>
              <a:rPr lang="zh-TW" altLang="en-US" b="0" i="0">
                <a:solidFill>
                  <a:srgbClr val="333333"/>
                </a:solidFill>
                <a:effectLst/>
                <a:latin typeface="微軟正黑體" panose="020B0604030504040204" pitchFamily="34" charset="-120"/>
                <a:ea typeface="微軟正黑體" panose="020B0604030504040204" pitchFamily="34" charset="-120"/>
              </a:rPr>
              <a:t>、</a:t>
            </a:r>
            <a:r>
              <a:rPr lang="en-US" altLang="zh-TW" b="0" i="0">
                <a:solidFill>
                  <a:srgbClr val="333333"/>
                </a:solidFill>
                <a:effectLst/>
                <a:latin typeface="微軟正黑體" panose="020B0604030504040204" pitchFamily="34" charset="-120"/>
                <a:ea typeface="微軟正黑體" panose="020B0604030504040204" pitchFamily="34" charset="-120"/>
              </a:rPr>
              <a:t>WiMAX</a:t>
            </a:r>
            <a:r>
              <a:rPr lang="zh-TW" altLang="en-US" b="0" i="0">
                <a:solidFill>
                  <a:srgbClr val="333333"/>
                </a:solidFill>
                <a:effectLst/>
                <a:latin typeface="微軟正黑體" panose="020B0604030504040204" pitchFamily="34" charset="-120"/>
                <a:ea typeface="微軟正黑體" panose="020B0604030504040204" pitchFamily="34" charset="-120"/>
              </a:rPr>
              <a:t>、</a:t>
            </a:r>
            <a:r>
              <a:rPr lang="en-US" altLang="zh-TW" b="0" i="0">
                <a:solidFill>
                  <a:srgbClr val="333333"/>
                </a:solidFill>
                <a:effectLst/>
                <a:latin typeface="微軟正黑體" panose="020B0604030504040204" pitchFamily="34" charset="-120"/>
                <a:ea typeface="微軟正黑體" panose="020B0604030504040204" pitchFamily="34" charset="-120"/>
              </a:rPr>
              <a:t>WiFi</a:t>
            </a:r>
            <a:r>
              <a:rPr lang="zh-TW" altLang="en-US" b="0" i="0">
                <a:solidFill>
                  <a:srgbClr val="333333"/>
                </a:solidFill>
                <a:effectLst/>
                <a:latin typeface="微軟正黑體" panose="020B0604030504040204" pitchFamily="34" charset="-120"/>
                <a:ea typeface="微軟正黑體" panose="020B0604030504040204" pitchFamily="34" charset="-120"/>
              </a:rPr>
              <a:t>、</a:t>
            </a:r>
            <a:r>
              <a:rPr lang="en-US" altLang="zh-TW" b="0" i="0">
                <a:solidFill>
                  <a:srgbClr val="333333"/>
                </a:solidFill>
                <a:effectLst/>
                <a:latin typeface="微軟正黑體" panose="020B0604030504040204" pitchFamily="34" charset="-120"/>
                <a:ea typeface="微軟正黑體" panose="020B0604030504040204" pitchFamily="34" charset="-120"/>
              </a:rPr>
              <a:t>ZigBee</a:t>
            </a:r>
            <a:r>
              <a:rPr lang="zh-TW" altLang="en-US" b="0" i="0">
                <a:solidFill>
                  <a:srgbClr val="333333"/>
                </a:solidFill>
                <a:effectLst/>
                <a:latin typeface="微軟正黑體" panose="020B0604030504040204" pitchFamily="34" charset="-120"/>
                <a:ea typeface="微軟正黑體" panose="020B0604030504040204" pitchFamily="34" charset="-120"/>
              </a:rPr>
              <a:t>、藍芽或紅外線所組成的無線通訊網路群組。</a:t>
            </a:r>
            <a:endParaRPr lang="zh-TW" altLang="en-US">
              <a:latin typeface="微軟正黑體" panose="020B0604030504040204" pitchFamily="34" charset="-120"/>
              <a:ea typeface="微軟正黑體" panose="020B0604030504040204" pitchFamily="34" charset="-120"/>
            </a:endParaRPr>
          </a:p>
        </p:txBody>
      </p:sp>
      <p:sp>
        <p:nvSpPr>
          <p:cNvPr id="6" name="矩形 5">
            <a:extLst>
              <a:ext uri="{FF2B5EF4-FFF2-40B4-BE49-F238E27FC236}">
                <a16:creationId xmlns:a16="http://schemas.microsoft.com/office/drawing/2014/main" id="{A0DAD8C8-9387-43CB-8C5D-50B60909F492}"/>
              </a:ext>
            </a:extLst>
          </p:cNvPr>
          <p:cNvSpPr/>
          <p:nvPr/>
        </p:nvSpPr>
        <p:spPr>
          <a:xfrm>
            <a:off x="5695627" y="1542081"/>
            <a:ext cx="3029919" cy="2092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45945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1" name="Google Shape;371;p42"/>
          <p:cNvSpPr/>
          <p:nvPr/>
        </p:nvSpPr>
        <p:spPr>
          <a:xfrm>
            <a:off x="6500145" y="867444"/>
            <a:ext cx="243" cy="122"/>
          </a:xfrm>
          <a:custGeom>
            <a:avLst/>
            <a:gdLst/>
            <a:ahLst/>
            <a:cxnLst/>
            <a:rect l="l" t="t" r="r" b="b"/>
            <a:pathLst>
              <a:path w="2" h="1" extrusionOk="0">
                <a:moveTo>
                  <a:pt x="1" y="0"/>
                </a:moveTo>
                <a:cubicBezTo>
                  <a:pt x="0" y="0"/>
                  <a:pt x="0" y="0"/>
                  <a:pt x="0" y="1"/>
                </a:cubicBezTo>
                <a:lnTo>
                  <a:pt x="2" y="1"/>
                </a:lnTo>
                <a:cubicBezTo>
                  <a:pt x="2" y="1"/>
                  <a:pt x="1" y="0"/>
                  <a:pt x="1" y="0"/>
                </a:cubicBezTo>
                <a:close/>
              </a:path>
            </a:pathLst>
          </a:custGeom>
          <a:solidFill>
            <a:srgbClr val="E4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2"/>
          <p:cNvSpPr/>
          <p:nvPr/>
        </p:nvSpPr>
        <p:spPr>
          <a:xfrm>
            <a:off x="6500145" y="863673"/>
            <a:ext cx="6933" cy="3892"/>
          </a:xfrm>
          <a:custGeom>
            <a:avLst/>
            <a:gdLst/>
            <a:ahLst/>
            <a:cxnLst/>
            <a:rect l="l" t="t" r="r" b="b"/>
            <a:pathLst>
              <a:path w="57" h="32" extrusionOk="0">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2"/>
          <p:cNvSpPr/>
          <p:nvPr/>
        </p:nvSpPr>
        <p:spPr>
          <a:xfrm>
            <a:off x="6510363" y="846765"/>
            <a:ext cx="9366" cy="14718"/>
          </a:xfrm>
          <a:custGeom>
            <a:avLst/>
            <a:gdLst/>
            <a:ahLst/>
            <a:cxnLst/>
            <a:rect l="l" t="t" r="r" b="b"/>
            <a:pathLst>
              <a:path w="77" h="121" extrusionOk="0">
                <a:moveTo>
                  <a:pt x="77" y="1"/>
                </a:moveTo>
                <a:cubicBezTo>
                  <a:pt x="53" y="53"/>
                  <a:pt x="27" y="92"/>
                  <a:pt x="1" y="120"/>
                </a:cubicBezTo>
                <a:cubicBezTo>
                  <a:pt x="27" y="92"/>
                  <a:pt x="53" y="53"/>
                  <a:pt x="7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文字方塊 6">
            <a:extLst>
              <a:ext uri="{FF2B5EF4-FFF2-40B4-BE49-F238E27FC236}">
                <a16:creationId xmlns:a16="http://schemas.microsoft.com/office/drawing/2014/main" id="{285A5177-07D0-4699-90B9-492285ED6A92}"/>
              </a:ext>
            </a:extLst>
          </p:cNvPr>
          <p:cNvSpPr txBox="1"/>
          <p:nvPr/>
        </p:nvSpPr>
        <p:spPr>
          <a:xfrm>
            <a:off x="755150" y="1910030"/>
            <a:ext cx="7633699" cy="1323439"/>
          </a:xfrm>
          <a:prstGeom prst="rect">
            <a:avLst/>
          </a:prstGeom>
          <a:noFill/>
        </p:spPr>
        <p:txBody>
          <a:bodyPr wrap="square" rtlCol="0">
            <a:spAutoFit/>
          </a:bodyPr>
          <a:lstStyle/>
          <a:p>
            <a:pPr algn="ctr"/>
            <a:r>
              <a:rPr lang="zh-TW" altLang="en-US" sz="8000" b="1">
                <a:solidFill>
                  <a:schemeClr val="bg1">
                    <a:lumMod val="75000"/>
                  </a:schemeClr>
                </a:solidFill>
                <a:latin typeface="微軟正黑體" panose="020B0604030504040204" pitchFamily="34" charset="-120"/>
                <a:ea typeface="微軟正黑體" panose="020B0604030504040204" pitchFamily="34" charset="-120"/>
              </a:rPr>
              <a:t>重要技術特徵</a:t>
            </a:r>
          </a:p>
        </p:txBody>
      </p:sp>
    </p:spTree>
    <p:extLst>
      <p:ext uri="{BB962C8B-B14F-4D97-AF65-F5344CB8AC3E}">
        <p14:creationId xmlns:p14="http://schemas.microsoft.com/office/powerpoint/2010/main" val="1917459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4" name="文字方塊 3">
            <a:extLst>
              <a:ext uri="{FF2B5EF4-FFF2-40B4-BE49-F238E27FC236}">
                <a16:creationId xmlns:a16="http://schemas.microsoft.com/office/drawing/2014/main" id="{32D2A0A9-4CD2-40DA-BD6C-58C87C3F7877}"/>
              </a:ext>
            </a:extLst>
          </p:cNvPr>
          <p:cNvSpPr txBox="1"/>
          <p:nvPr/>
        </p:nvSpPr>
        <p:spPr>
          <a:xfrm>
            <a:off x="1294108" y="650929"/>
            <a:ext cx="3897824" cy="646331"/>
          </a:xfrm>
          <a:prstGeom prst="rect">
            <a:avLst/>
          </a:prstGeom>
          <a:noFill/>
        </p:spPr>
        <p:txBody>
          <a:bodyPr wrap="square" rtlCol="0">
            <a:spAutoFit/>
          </a:bodyPr>
          <a:lstStyle/>
          <a:p>
            <a:r>
              <a:rPr lang="en-US" altLang="zh-TW" sz="3600" b="1"/>
              <a:t>7.</a:t>
            </a:r>
          </a:p>
        </p:txBody>
      </p:sp>
      <p:sp>
        <p:nvSpPr>
          <p:cNvPr id="5" name="文字方塊 4">
            <a:extLst>
              <a:ext uri="{FF2B5EF4-FFF2-40B4-BE49-F238E27FC236}">
                <a16:creationId xmlns:a16="http://schemas.microsoft.com/office/drawing/2014/main" id="{2D1FC5A0-06B2-4351-BF02-BFEFA6E21EC5}"/>
              </a:ext>
            </a:extLst>
          </p:cNvPr>
          <p:cNvSpPr txBox="1"/>
          <p:nvPr/>
        </p:nvSpPr>
        <p:spPr>
          <a:xfrm>
            <a:off x="265387" y="1516285"/>
            <a:ext cx="5482270" cy="3046988"/>
          </a:xfrm>
          <a:prstGeom prst="rect">
            <a:avLst/>
          </a:prstGeom>
          <a:noFill/>
        </p:spPr>
        <p:txBody>
          <a:bodyPr wrap="square">
            <a:spAutoFit/>
          </a:bodyPr>
          <a:lstStyle/>
          <a:p>
            <a:r>
              <a:rPr lang="zh-TW" altLang="en-US" sz="1600" b="0" i="0">
                <a:solidFill>
                  <a:srgbClr val="333333"/>
                </a:solidFill>
                <a:effectLst/>
                <a:latin typeface="arial" panose="020B0604020202020204" pitchFamily="34" charset="0"/>
              </a:rPr>
              <a:t>如申請專利範圍第</a:t>
            </a:r>
            <a:r>
              <a:rPr lang="en-US" altLang="zh-TW" sz="1600" b="0" i="0">
                <a:solidFill>
                  <a:srgbClr val="333333"/>
                </a:solidFill>
                <a:effectLst/>
                <a:latin typeface="arial" panose="020B0604020202020204" pitchFamily="34" charset="0"/>
              </a:rPr>
              <a:t>1</a:t>
            </a:r>
            <a:r>
              <a:rPr lang="zh-TW" altLang="en-US" sz="1600" b="0" i="0">
                <a:solidFill>
                  <a:srgbClr val="333333"/>
                </a:solidFill>
                <a:effectLst/>
                <a:latin typeface="arial" panose="020B0604020202020204" pitchFamily="34" charset="0"/>
              </a:rPr>
              <a:t>項所述之農業設備物聯網互動系統，其中該</a:t>
            </a:r>
            <a:r>
              <a:rPr lang="zh-TW" altLang="en-US" sz="1600" b="1" i="0">
                <a:solidFill>
                  <a:srgbClr val="333333"/>
                </a:solidFill>
                <a:effectLst/>
                <a:latin typeface="arial" panose="020B0604020202020204" pitchFamily="34" charset="0"/>
              </a:rPr>
              <a:t>環境感測裝置</a:t>
            </a:r>
            <a:r>
              <a:rPr lang="zh-TW" altLang="en-US" sz="1600" b="0" i="0">
                <a:solidFill>
                  <a:srgbClr val="333333"/>
                </a:solidFill>
                <a:effectLst/>
                <a:latin typeface="arial" panose="020B0604020202020204" pitchFamily="34" charset="0"/>
              </a:rPr>
              <a:t>包括：一座體，內部設置一電路板，電路板上設置前述第一感測模組、第二感測模組、第一控制模組、第一傳輸模組與第一記憶模組，第一感測模組與第二感測模組分別電性連接一第一感測棒與一第二感測棒；一電池座，連接在前述座體頂部，表面設有一連接埠，內部具有一電池，分別與電路板、連接埠電性連接；一延伸柱，連接在前述座體底部，底端具有一刺入部，並設有穿孔，第一感測棒與第二感測棒設置在延伸柱內由穿孔穿出；藉此，環境感測裝置以延伸柱插入土壤中，第一感測棒與第二感測棒感測土壤的狀態產生前述第一感測訊號、第二感測訊號，以及，座體、電池座與延伸柱達成易於拆卸、組裝與維修的結構。</a:t>
            </a:r>
            <a:endParaRPr lang="zh-TW" altLang="en-US" sz="1600">
              <a:latin typeface="微軟正黑體" panose="020B0604030504040204" pitchFamily="34" charset="-120"/>
              <a:ea typeface="微軟正黑體" panose="020B0604030504040204" pitchFamily="34" charset="-120"/>
            </a:endParaRPr>
          </a:p>
        </p:txBody>
      </p:sp>
      <p:pic>
        <p:nvPicPr>
          <p:cNvPr id="6" name="圖片 5">
            <a:extLst>
              <a:ext uri="{FF2B5EF4-FFF2-40B4-BE49-F238E27FC236}">
                <a16:creationId xmlns:a16="http://schemas.microsoft.com/office/drawing/2014/main" id="{82AC105A-F2C4-4F90-8A2F-E28B502A89A1}"/>
              </a:ext>
            </a:extLst>
          </p:cNvPr>
          <p:cNvPicPr>
            <a:picLocks noChangeAspect="1"/>
          </p:cNvPicPr>
          <p:nvPr/>
        </p:nvPicPr>
        <p:blipFill>
          <a:blip r:embed="rId3"/>
          <a:stretch>
            <a:fillRect/>
          </a:stretch>
        </p:blipFill>
        <p:spPr>
          <a:xfrm>
            <a:off x="5900149" y="409464"/>
            <a:ext cx="2140060" cy="4324572"/>
          </a:xfrm>
          <a:prstGeom prst="rect">
            <a:avLst/>
          </a:prstGeom>
        </p:spPr>
      </p:pic>
    </p:spTree>
    <p:extLst>
      <p:ext uri="{BB962C8B-B14F-4D97-AF65-F5344CB8AC3E}">
        <p14:creationId xmlns:p14="http://schemas.microsoft.com/office/powerpoint/2010/main" val="1187457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4" name="文字方塊 3">
            <a:extLst>
              <a:ext uri="{FF2B5EF4-FFF2-40B4-BE49-F238E27FC236}">
                <a16:creationId xmlns:a16="http://schemas.microsoft.com/office/drawing/2014/main" id="{32D2A0A9-4CD2-40DA-BD6C-58C87C3F7877}"/>
              </a:ext>
            </a:extLst>
          </p:cNvPr>
          <p:cNvSpPr txBox="1"/>
          <p:nvPr/>
        </p:nvSpPr>
        <p:spPr>
          <a:xfrm>
            <a:off x="1294108" y="650929"/>
            <a:ext cx="3897824" cy="646331"/>
          </a:xfrm>
          <a:prstGeom prst="rect">
            <a:avLst/>
          </a:prstGeom>
          <a:noFill/>
        </p:spPr>
        <p:txBody>
          <a:bodyPr wrap="square" rtlCol="0">
            <a:spAutoFit/>
          </a:bodyPr>
          <a:lstStyle/>
          <a:p>
            <a:r>
              <a:rPr lang="en-US" altLang="zh-TW" sz="3600" b="1"/>
              <a:t>8.</a:t>
            </a:r>
          </a:p>
        </p:txBody>
      </p:sp>
      <p:sp>
        <p:nvSpPr>
          <p:cNvPr id="5" name="文字方塊 4">
            <a:extLst>
              <a:ext uri="{FF2B5EF4-FFF2-40B4-BE49-F238E27FC236}">
                <a16:creationId xmlns:a16="http://schemas.microsoft.com/office/drawing/2014/main" id="{2D1FC5A0-06B2-4351-BF02-BFEFA6E21EC5}"/>
              </a:ext>
            </a:extLst>
          </p:cNvPr>
          <p:cNvSpPr txBox="1"/>
          <p:nvPr/>
        </p:nvSpPr>
        <p:spPr>
          <a:xfrm>
            <a:off x="1082945" y="2235596"/>
            <a:ext cx="4108987" cy="1015663"/>
          </a:xfrm>
          <a:prstGeom prst="rect">
            <a:avLst/>
          </a:prstGeom>
          <a:noFill/>
        </p:spPr>
        <p:txBody>
          <a:bodyPr wrap="square">
            <a:spAutoFit/>
          </a:bodyPr>
          <a:lstStyle/>
          <a:p>
            <a:r>
              <a:rPr lang="zh-TW" altLang="en-US" sz="2000" b="0" i="0">
                <a:solidFill>
                  <a:srgbClr val="333333"/>
                </a:solidFill>
                <a:effectLst/>
                <a:latin typeface="微軟正黑體" panose="020B0604030504040204" pitchFamily="34" charset="-120"/>
                <a:ea typeface="微軟正黑體" panose="020B0604030504040204" pitchFamily="34" charset="-120"/>
              </a:rPr>
              <a:t>如申請專利範圍第</a:t>
            </a:r>
            <a:r>
              <a:rPr lang="en-US" altLang="zh-TW" sz="2000" b="0" i="0">
                <a:solidFill>
                  <a:srgbClr val="333333"/>
                </a:solidFill>
                <a:effectLst/>
                <a:latin typeface="微軟正黑體" panose="020B0604030504040204" pitchFamily="34" charset="-120"/>
                <a:ea typeface="微軟正黑體" panose="020B0604030504040204" pitchFamily="34" charset="-120"/>
              </a:rPr>
              <a:t>7</a:t>
            </a:r>
            <a:r>
              <a:rPr lang="zh-TW" altLang="en-US" sz="2000" b="0" i="0">
                <a:solidFill>
                  <a:srgbClr val="333333"/>
                </a:solidFill>
                <a:effectLst/>
                <a:latin typeface="微軟正黑體" panose="020B0604030504040204" pitchFamily="34" charset="-120"/>
                <a:ea typeface="微軟正黑體" panose="020B0604030504040204" pitchFamily="34" charset="-120"/>
              </a:rPr>
              <a:t>項所述之農業設備物聯網互動系統，其中該連接埠供外部電源導入前述電池。</a:t>
            </a:r>
            <a:endParaRPr lang="zh-TW" altLang="en-US" sz="2000">
              <a:latin typeface="微軟正黑體" panose="020B0604030504040204" pitchFamily="34" charset="-120"/>
              <a:ea typeface="微軟正黑體" panose="020B0604030504040204" pitchFamily="34" charset="-120"/>
            </a:endParaRPr>
          </a:p>
        </p:txBody>
      </p:sp>
      <p:pic>
        <p:nvPicPr>
          <p:cNvPr id="7" name="圖片 6">
            <a:extLst>
              <a:ext uri="{FF2B5EF4-FFF2-40B4-BE49-F238E27FC236}">
                <a16:creationId xmlns:a16="http://schemas.microsoft.com/office/drawing/2014/main" id="{E7096EEB-3853-4129-913F-FBF8C841163C}"/>
              </a:ext>
            </a:extLst>
          </p:cNvPr>
          <p:cNvPicPr>
            <a:picLocks noChangeAspect="1"/>
          </p:cNvPicPr>
          <p:nvPr/>
        </p:nvPicPr>
        <p:blipFill>
          <a:blip r:embed="rId3"/>
          <a:stretch>
            <a:fillRect/>
          </a:stretch>
        </p:blipFill>
        <p:spPr>
          <a:xfrm>
            <a:off x="5632987" y="409464"/>
            <a:ext cx="2140060" cy="4324572"/>
          </a:xfrm>
          <a:prstGeom prst="rect">
            <a:avLst/>
          </a:prstGeom>
        </p:spPr>
      </p:pic>
      <p:sp>
        <p:nvSpPr>
          <p:cNvPr id="8" name="矩形 7">
            <a:extLst>
              <a:ext uri="{FF2B5EF4-FFF2-40B4-BE49-F238E27FC236}">
                <a16:creationId xmlns:a16="http://schemas.microsoft.com/office/drawing/2014/main" id="{7596023B-63D9-4FC2-B988-4367C2A6F43B}"/>
              </a:ext>
            </a:extLst>
          </p:cNvPr>
          <p:cNvSpPr/>
          <p:nvPr/>
        </p:nvSpPr>
        <p:spPr>
          <a:xfrm>
            <a:off x="5632987" y="409465"/>
            <a:ext cx="1736457" cy="88779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8063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1" name="Google Shape;371;p42"/>
          <p:cNvSpPr/>
          <p:nvPr/>
        </p:nvSpPr>
        <p:spPr>
          <a:xfrm>
            <a:off x="6500145" y="867444"/>
            <a:ext cx="243" cy="122"/>
          </a:xfrm>
          <a:custGeom>
            <a:avLst/>
            <a:gdLst/>
            <a:ahLst/>
            <a:cxnLst/>
            <a:rect l="l" t="t" r="r" b="b"/>
            <a:pathLst>
              <a:path w="2" h="1" extrusionOk="0">
                <a:moveTo>
                  <a:pt x="1" y="0"/>
                </a:moveTo>
                <a:cubicBezTo>
                  <a:pt x="0" y="0"/>
                  <a:pt x="0" y="0"/>
                  <a:pt x="0" y="1"/>
                </a:cubicBezTo>
                <a:lnTo>
                  <a:pt x="2" y="1"/>
                </a:lnTo>
                <a:cubicBezTo>
                  <a:pt x="2" y="1"/>
                  <a:pt x="1" y="0"/>
                  <a:pt x="1" y="0"/>
                </a:cubicBezTo>
                <a:close/>
              </a:path>
            </a:pathLst>
          </a:custGeom>
          <a:solidFill>
            <a:srgbClr val="E4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2"/>
          <p:cNvSpPr/>
          <p:nvPr/>
        </p:nvSpPr>
        <p:spPr>
          <a:xfrm>
            <a:off x="6500145" y="863673"/>
            <a:ext cx="6933" cy="3892"/>
          </a:xfrm>
          <a:custGeom>
            <a:avLst/>
            <a:gdLst/>
            <a:ahLst/>
            <a:cxnLst/>
            <a:rect l="l" t="t" r="r" b="b"/>
            <a:pathLst>
              <a:path w="57" h="32" extrusionOk="0">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2"/>
          <p:cNvSpPr/>
          <p:nvPr/>
        </p:nvSpPr>
        <p:spPr>
          <a:xfrm>
            <a:off x="6510363" y="846765"/>
            <a:ext cx="9366" cy="14718"/>
          </a:xfrm>
          <a:custGeom>
            <a:avLst/>
            <a:gdLst/>
            <a:ahLst/>
            <a:cxnLst/>
            <a:rect l="l" t="t" r="r" b="b"/>
            <a:pathLst>
              <a:path w="77" h="121" extrusionOk="0">
                <a:moveTo>
                  <a:pt x="77" y="1"/>
                </a:moveTo>
                <a:cubicBezTo>
                  <a:pt x="53" y="53"/>
                  <a:pt x="27" y="92"/>
                  <a:pt x="1" y="120"/>
                </a:cubicBezTo>
                <a:cubicBezTo>
                  <a:pt x="27" y="92"/>
                  <a:pt x="53" y="53"/>
                  <a:pt x="7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文字方塊 6">
            <a:extLst>
              <a:ext uri="{FF2B5EF4-FFF2-40B4-BE49-F238E27FC236}">
                <a16:creationId xmlns:a16="http://schemas.microsoft.com/office/drawing/2014/main" id="{285A5177-07D0-4699-90B9-492285ED6A92}"/>
              </a:ext>
            </a:extLst>
          </p:cNvPr>
          <p:cNvSpPr txBox="1"/>
          <p:nvPr/>
        </p:nvSpPr>
        <p:spPr>
          <a:xfrm>
            <a:off x="755150" y="1910030"/>
            <a:ext cx="7633699" cy="1323439"/>
          </a:xfrm>
          <a:prstGeom prst="rect">
            <a:avLst/>
          </a:prstGeom>
          <a:noFill/>
        </p:spPr>
        <p:txBody>
          <a:bodyPr wrap="square" rtlCol="0">
            <a:spAutoFit/>
          </a:bodyPr>
          <a:lstStyle/>
          <a:p>
            <a:pPr algn="ctr"/>
            <a:r>
              <a:rPr lang="zh-TW" altLang="en-US" sz="8000" b="1">
                <a:solidFill>
                  <a:schemeClr val="bg1">
                    <a:lumMod val="75000"/>
                  </a:schemeClr>
                </a:solidFill>
                <a:latin typeface="微軟正黑體" panose="020B0604030504040204" pitchFamily="34" charset="-120"/>
                <a:ea typeface="微軟正黑體" panose="020B0604030504040204" pitchFamily="34" charset="-120"/>
              </a:rPr>
              <a:t>心得</a:t>
            </a:r>
          </a:p>
        </p:txBody>
      </p:sp>
    </p:spTree>
    <p:extLst>
      <p:ext uri="{BB962C8B-B14F-4D97-AF65-F5344CB8AC3E}">
        <p14:creationId xmlns:p14="http://schemas.microsoft.com/office/powerpoint/2010/main" val="3458967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1" name="Google Shape;371;p42"/>
          <p:cNvSpPr/>
          <p:nvPr/>
        </p:nvSpPr>
        <p:spPr>
          <a:xfrm>
            <a:off x="6500145" y="867444"/>
            <a:ext cx="243" cy="122"/>
          </a:xfrm>
          <a:custGeom>
            <a:avLst/>
            <a:gdLst/>
            <a:ahLst/>
            <a:cxnLst/>
            <a:rect l="l" t="t" r="r" b="b"/>
            <a:pathLst>
              <a:path w="2" h="1" extrusionOk="0">
                <a:moveTo>
                  <a:pt x="1" y="0"/>
                </a:moveTo>
                <a:cubicBezTo>
                  <a:pt x="0" y="0"/>
                  <a:pt x="0" y="0"/>
                  <a:pt x="0" y="1"/>
                </a:cubicBezTo>
                <a:lnTo>
                  <a:pt x="2" y="1"/>
                </a:lnTo>
                <a:cubicBezTo>
                  <a:pt x="2" y="1"/>
                  <a:pt x="1" y="0"/>
                  <a:pt x="1" y="0"/>
                </a:cubicBezTo>
                <a:close/>
              </a:path>
            </a:pathLst>
          </a:custGeom>
          <a:solidFill>
            <a:srgbClr val="E4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2"/>
          <p:cNvSpPr/>
          <p:nvPr/>
        </p:nvSpPr>
        <p:spPr>
          <a:xfrm>
            <a:off x="6500145" y="863673"/>
            <a:ext cx="6933" cy="3892"/>
          </a:xfrm>
          <a:custGeom>
            <a:avLst/>
            <a:gdLst/>
            <a:ahLst/>
            <a:cxnLst/>
            <a:rect l="l" t="t" r="r" b="b"/>
            <a:pathLst>
              <a:path w="57" h="32" extrusionOk="0">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2"/>
          <p:cNvSpPr/>
          <p:nvPr/>
        </p:nvSpPr>
        <p:spPr>
          <a:xfrm>
            <a:off x="6510363" y="846765"/>
            <a:ext cx="9366" cy="14718"/>
          </a:xfrm>
          <a:custGeom>
            <a:avLst/>
            <a:gdLst/>
            <a:ahLst/>
            <a:cxnLst/>
            <a:rect l="l" t="t" r="r" b="b"/>
            <a:pathLst>
              <a:path w="77" h="121" extrusionOk="0">
                <a:moveTo>
                  <a:pt x="77" y="1"/>
                </a:moveTo>
                <a:cubicBezTo>
                  <a:pt x="53" y="53"/>
                  <a:pt x="27" y="92"/>
                  <a:pt x="1" y="120"/>
                </a:cubicBezTo>
                <a:cubicBezTo>
                  <a:pt x="27" y="92"/>
                  <a:pt x="53" y="53"/>
                  <a:pt x="7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文字方塊 6">
            <a:extLst>
              <a:ext uri="{FF2B5EF4-FFF2-40B4-BE49-F238E27FC236}">
                <a16:creationId xmlns:a16="http://schemas.microsoft.com/office/drawing/2014/main" id="{285A5177-07D0-4699-90B9-492285ED6A92}"/>
              </a:ext>
            </a:extLst>
          </p:cNvPr>
          <p:cNvSpPr txBox="1"/>
          <p:nvPr/>
        </p:nvSpPr>
        <p:spPr>
          <a:xfrm>
            <a:off x="755150" y="1910030"/>
            <a:ext cx="7633699" cy="1323439"/>
          </a:xfrm>
          <a:prstGeom prst="rect">
            <a:avLst/>
          </a:prstGeom>
          <a:noFill/>
        </p:spPr>
        <p:txBody>
          <a:bodyPr wrap="square" rtlCol="0">
            <a:spAutoFit/>
          </a:bodyPr>
          <a:lstStyle/>
          <a:p>
            <a:pPr algn="ctr"/>
            <a:r>
              <a:rPr lang="zh-TW" altLang="en-US" sz="8000" b="1">
                <a:solidFill>
                  <a:schemeClr val="bg1">
                    <a:lumMod val="75000"/>
                  </a:schemeClr>
                </a:solidFill>
                <a:latin typeface="微軟正黑體" panose="020B0604030504040204" pitchFamily="34" charset="-120"/>
                <a:ea typeface="微軟正黑體" panose="020B0604030504040204" pitchFamily="34" charset="-120"/>
              </a:rPr>
              <a:t>謝謝聆聽</a:t>
            </a:r>
          </a:p>
        </p:txBody>
      </p:sp>
    </p:spTree>
    <p:extLst>
      <p:ext uri="{BB962C8B-B14F-4D97-AF65-F5344CB8AC3E}">
        <p14:creationId xmlns:p14="http://schemas.microsoft.com/office/powerpoint/2010/main" val="2254585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1" name="Google Shape;371;p42"/>
          <p:cNvSpPr/>
          <p:nvPr/>
        </p:nvSpPr>
        <p:spPr>
          <a:xfrm>
            <a:off x="6500145" y="867444"/>
            <a:ext cx="243" cy="122"/>
          </a:xfrm>
          <a:custGeom>
            <a:avLst/>
            <a:gdLst/>
            <a:ahLst/>
            <a:cxnLst/>
            <a:rect l="l" t="t" r="r" b="b"/>
            <a:pathLst>
              <a:path w="2" h="1" extrusionOk="0">
                <a:moveTo>
                  <a:pt x="1" y="0"/>
                </a:moveTo>
                <a:cubicBezTo>
                  <a:pt x="0" y="0"/>
                  <a:pt x="0" y="0"/>
                  <a:pt x="0" y="1"/>
                </a:cubicBezTo>
                <a:lnTo>
                  <a:pt x="2" y="1"/>
                </a:lnTo>
                <a:cubicBezTo>
                  <a:pt x="2" y="1"/>
                  <a:pt x="1" y="0"/>
                  <a:pt x="1" y="0"/>
                </a:cubicBezTo>
                <a:close/>
              </a:path>
            </a:pathLst>
          </a:custGeom>
          <a:solidFill>
            <a:srgbClr val="E4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2"/>
          <p:cNvSpPr/>
          <p:nvPr/>
        </p:nvSpPr>
        <p:spPr>
          <a:xfrm>
            <a:off x="6500145" y="863673"/>
            <a:ext cx="6933" cy="3892"/>
          </a:xfrm>
          <a:custGeom>
            <a:avLst/>
            <a:gdLst/>
            <a:ahLst/>
            <a:cxnLst/>
            <a:rect l="l" t="t" r="r" b="b"/>
            <a:pathLst>
              <a:path w="57" h="32" extrusionOk="0">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2"/>
          <p:cNvSpPr/>
          <p:nvPr/>
        </p:nvSpPr>
        <p:spPr>
          <a:xfrm>
            <a:off x="6510363" y="846765"/>
            <a:ext cx="9366" cy="14718"/>
          </a:xfrm>
          <a:custGeom>
            <a:avLst/>
            <a:gdLst/>
            <a:ahLst/>
            <a:cxnLst/>
            <a:rect l="l" t="t" r="r" b="b"/>
            <a:pathLst>
              <a:path w="77" h="121" extrusionOk="0">
                <a:moveTo>
                  <a:pt x="77" y="1"/>
                </a:moveTo>
                <a:cubicBezTo>
                  <a:pt x="53" y="53"/>
                  <a:pt x="27" y="92"/>
                  <a:pt x="1" y="120"/>
                </a:cubicBezTo>
                <a:cubicBezTo>
                  <a:pt x="27" y="92"/>
                  <a:pt x="53" y="53"/>
                  <a:pt x="7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文字方塊 9">
            <a:extLst>
              <a:ext uri="{FF2B5EF4-FFF2-40B4-BE49-F238E27FC236}">
                <a16:creationId xmlns:a16="http://schemas.microsoft.com/office/drawing/2014/main" id="{F4939D38-B2CA-46D0-81C5-4694601C96B8}"/>
              </a:ext>
            </a:extLst>
          </p:cNvPr>
          <p:cNvSpPr txBox="1"/>
          <p:nvPr/>
        </p:nvSpPr>
        <p:spPr>
          <a:xfrm>
            <a:off x="1236979" y="569095"/>
            <a:ext cx="3585681" cy="892552"/>
          </a:xfrm>
          <a:prstGeom prst="rect">
            <a:avLst/>
          </a:prstGeom>
          <a:noFill/>
        </p:spPr>
        <p:txBody>
          <a:bodyPr wrap="square" rtlCol="0">
            <a:spAutoFit/>
          </a:bodyPr>
          <a:lstStyle/>
          <a:p>
            <a:r>
              <a:rPr lang="zh-TW" altLang="en-US" sz="3200" b="1">
                <a:solidFill>
                  <a:schemeClr val="bg1">
                    <a:lumMod val="75000"/>
                  </a:schemeClr>
                </a:solidFill>
                <a:latin typeface="微軟正黑體" panose="020B0604030504040204" pitchFamily="34" charset="-120"/>
                <a:ea typeface="微軟正黑體" panose="020B0604030504040204" pitchFamily="34" charset="-120"/>
              </a:rPr>
              <a:t>重要技術特徵</a:t>
            </a:r>
            <a:endParaRPr lang="en-US" altLang="zh-TW" sz="3200" b="1">
              <a:solidFill>
                <a:schemeClr val="bg1">
                  <a:lumMod val="75000"/>
                </a:schemeClr>
              </a:solidFill>
              <a:latin typeface="微軟正黑體" panose="020B0604030504040204" pitchFamily="34" charset="-120"/>
              <a:ea typeface="微軟正黑體" panose="020B0604030504040204" pitchFamily="34" charset="-120"/>
            </a:endParaRPr>
          </a:p>
          <a:p>
            <a:r>
              <a:rPr lang="en-US" altLang="zh-TW" sz="2000">
                <a:solidFill>
                  <a:schemeClr val="bg1">
                    <a:lumMod val="75000"/>
                  </a:schemeClr>
                </a:solidFill>
                <a:latin typeface="微軟正黑體" panose="020B0604030504040204" pitchFamily="34" charset="-120"/>
                <a:ea typeface="微軟正黑體" panose="020B0604030504040204" pitchFamily="34" charset="-120"/>
              </a:rPr>
              <a:t>【</a:t>
            </a:r>
            <a:r>
              <a:rPr lang="zh-TW" altLang="en-US" sz="2000">
                <a:solidFill>
                  <a:schemeClr val="bg1">
                    <a:lumMod val="75000"/>
                  </a:schemeClr>
                </a:solidFill>
                <a:latin typeface="微軟正黑體" panose="020B0604030504040204" pitchFamily="34" charset="-120"/>
                <a:ea typeface="微軟正黑體" panose="020B0604030504040204" pitchFamily="34" charset="-120"/>
              </a:rPr>
              <a:t>技術領域】</a:t>
            </a:r>
            <a:endParaRPr lang="zh-TW" altLang="en-US" sz="3200">
              <a:solidFill>
                <a:schemeClr val="bg1">
                  <a:lumMod val="75000"/>
                </a:schemeClr>
              </a:solidFill>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AB32FA9C-F855-4570-BB89-6696BC44CEAB}"/>
              </a:ext>
            </a:extLst>
          </p:cNvPr>
          <p:cNvSpPr txBox="1"/>
          <p:nvPr/>
        </p:nvSpPr>
        <p:spPr>
          <a:xfrm>
            <a:off x="1236979" y="1851519"/>
            <a:ext cx="4640067" cy="1323439"/>
          </a:xfrm>
          <a:prstGeom prst="rect">
            <a:avLst/>
          </a:prstGeom>
          <a:noFill/>
        </p:spPr>
        <p:txBody>
          <a:bodyPr wrap="square">
            <a:spAutoFit/>
          </a:bodyPr>
          <a:lstStyle/>
          <a:p>
            <a:r>
              <a:rPr lang="zh-TW" altLang="en-US" sz="2000" b="0" i="0">
                <a:solidFill>
                  <a:srgbClr val="333333"/>
                </a:solidFill>
                <a:effectLst/>
                <a:latin typeface="Arial" panose="020B0604020202020204" pitchFamily="34" charset="0"/>
              </a:rPr>
              <a:t>本發明係有關於一種農業設備物系統，特別是指一種前端設備之間具獨立感測</a:t>
            </a:r>
            <a:endParaRPr lang="en-US" altLang="zh-TW" sz="2000" b="0" i="0">
              <a:solidFill>
                <a:srgbClr val="333333"/>
              </a:solidFill>
              <a:effectLst/>
              <a:latin typeface="Arial" panose="020B0604020202020204" pitchFamily="34" charset="0"/>
            </a:endParaRPr>
          </a:p>
          <a:p>
            <a:r>
              <a:rPr lang="zh-TW" altLang="en-US" sz="2000" b="0" i="0">
                <a:solidFill>
                  <a:srgbClr val="333333"/>
                </a:solidFill>
                <a:effectLst/>
                <a:latin typeface="Arial" panose="020B0604020202020204" pitchFamily="34" charset="0"/>
              </a:rPr>
              <a:t>、相互溝通與控制，自主回應動作歷程的</a:t>
            </a:r>
            <a:r>
              <a:rPr lang="zh-TW" altLang="en-US" sz="2000" b="1" u="sng">
                <a:solidFill>
                  <a:srgbClr val="333333"/>
                </a:solidFill>
                <a:effectLst/>
                <a:latin typeface="Arial" panose="020B0604020202020204" pitchFamily="34" charset="0"/>
              </a:rPr>
              <a:t>農業設備物聯網互動系統</a:t>
            </a:r>
            <a:r>
              <a:rPr lang="zh-TW" altLang="en-US" sz="2000" b="0" i="0">
                <a:solidFill>
                  <a:srgbClr val="333333"/>
                </a:solidFill>
                <a:effectLst/>
                <a:latin typeface="Arial" panose="020B0604020202020204" pitchFamily="34" charset="0"/>
              </a:rPr>
              <a:t>。</a:t>
            </a:r>
            <a:endParaRPr lang="zh-TW" altLang="en-US" sz="2000"/>
          </a:p>
        </p:txBody>
      </p:sp>
    </p:spTree>
    <p:extLst>
      <p:ext uri="{BB962C8B-B14F-4D97-AF65-F5344CB8AC3E}">
        <p14:creationId xmlns:p14="http://schemas.microsoft.com/office/powerpoint/2010/main" val="1287564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1" name="Google Shape;371;p42"/>
          <p:cNvSpPr/>
          <p:nvPr/>
        </p:nvSpPr>
        <p:spPr>
          <a:xfrm>
            <a:off x="6500145" y="867444"/>
            <a:ext cx="243" cy="122"/>
          </a:xfrm>
          <a:custGeom>
            <a:avLst/>
            <a:gdLst/>
            <a:ahLst/>
            <a:cxnLst/>
            <a:rect l="l" t="t" r="r" b="b"/>
            <a:pathLst>
              <a:path w="2" h="1" extrusionOk="0">
                <a:moveTo>
                  <a:pt x="1" y="0"/>
                </a:moveTo>
                <a:cubicBezTo>
                  <a:pt x="0" y="0"/>
                  <a:pt x="0" y="0"/>
                  <a:pt x="0" y="1"/>
                </a:cubicBezTo>
                <a:lnTo>
                  <a:pt x="2" y="1"/>
                </a:lnTo>
                <a:cubicBezTo>
                  <a:pt x="2" y="1"/>
                  <a:pt x="1" y="0"/>
                  <a:pt x="1" y="0"/>
                </a:cubicBezTo>
                <a:close/>
              </a:path>
            </a:pathLst>
          </a:custGeom>
          <a:solidFill>
            <a:srgbClr val="E4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2"/>
          <p:cNvSpPr/>
          <p:nvPr/>
        </p:nvSpPr>
        <p:spPr>
          <a:xfrm>
            <a:off x="6500145" y="863673"/>
            <a:ext cx="6933" cy="3892"/>
          </a:xfrm>
          <a:custGeom>
            <a:avLst/>
            <a:gdLst/>
            <a:ahLst/>
            <a:cxnLst/>
            <a:rect l="l" t="t" r="r" b="b"/>
            <a:pathLst>
              <a:path w="57" h="32" extrusionOk="0">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2"/>
          <p:cNvSpPr/>
          <p:nvPr/>
        </p:nvSpPr>
        <p:spPr>
          <a:xfrm>
            <a:off x="6510363" y="846765"/>
            <a:ext cx="9366" cy="14718"/>
          </a:xfrm>
          <a:custGeom>
            <a:avLst/>
            <a:gdLst/>
            <a:ahLst/>
            <a:cxnLst/>
            <a:rect l="l" t="t" r="r" b="b"/>
            <a:pathLst>
              <a:path w="77" h="121" extrusionOk="0">
                <a:moveTo>
                  <a:pt x="77" y="1"/>
                </a:moveTo>
                <a:cubicBezTo>
                  <a:pt x="53" y="53"/>
                  <a:pt x="27" y="92"/>
                  <a:pt x="1" y="120"/>
                </a:cubicBezTo>
                <a:cubicBezTo>
                  <a:pt x="27" y="92"/>
                  <a:pt x="53" y="53"/>
                  <a:pt x="7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文字方塊 9">
            <a:extLst>
              <a:ext uri="{FF2B5EF4-FFF2-40B4-BE49-F238E27FC236}">
                <a16:creationId xmlns:a16="http://schemas.microsoft.com/office/drawing/2014/main" id="{F4939D38-B2CA-46D0-81C5-4694601C96B8}"/>
              </a:ext>
            </a:extLst>
          </p:cNvPr>
          <p:cNvSpPr txBox="1"/>
          <p:nvPr/>
        </p:nvSpPr>
        <p:spPr>
          <a:xfrm>
            <a:off x="1236979" y="569095"/>
            <a:ext cx="3585681" cy="892552"/>
          </a:xfrm>
          <a:prstGeom prst="rect">
            <a:avLst/>
          </a:prstGeom>
          <a:noFill/>
        </p:spPr>
        <p:txBody>
          <a:bodyPr wrap="square" rtlCol="0">
            <a:spAutoFit/>
          </a:bodyPr>
          <a:lstStyle/>
          <a:p>
            <a:r>
              <a:rPr lang="zh-TW" altLang="en-US" sz="3200" b="1">
                <a:solidFill>
                  <a:schemeClr val="bg1">
                    <a:lumMod val="75000"/>
                  </a:schemeClr>
                </a:solidFill>
                <a:latin typeface="微軟正黑體" panose="020B0604030504040204" pitchFamily="34" charset="-120"/>
                <a:ea typeface="微軟正黑體" panose="020B0604030504040204" pitchFamily="34" charset="-120"/>
              </a:rPr>
              <a:t>重要技術特徵</a:t>
            </a:r>
            <a:endParaRPr lang="en-US" altLang="zh-TW" sz="3200" b="1">
              <a:solidFill>
                <a:schemeClr val="bg1">
                  <a:lumMod val="75000"/>
                </a:schemeClr>
              </a:solidFill>
              <a:latin typeface="微軟正黑體" panose="020B0604030504040204" pitchFamily="34" charset="-120"/>
              <a:ea typeface="微軟正黑體" panose="020B0604030504040204" pitchFamily="34" charset="-120"/>
            </a:endParaRPr>
          </a:p>
          <a:p>
            <a:r>
              <a:rPr lang="en-US" altLang="zh-TW" sz="2000">
                <a:solidFill>
                  <a:schemeClr val="bg1">
                    <a:lumMod val="75000"/>
                  </a:schemeClr>
                </a:solidFill>
                <a:latin typeface="微軟正黑體" panose="020B0604030504040204" pitchFamily="34" charset="-120"/>
                <a:ea typeface="微軟正黑體" panose="020B0604030504040204" pitchFamily="34" charset="-120"/>
              </a:rPr>
              <a:t>【</a:t>
            </a:r>
            <a:r>
              <a:rPr lang="zh-TW" altLang="en-US" sz="2000">
                <a:solidFill>
                  <a:schemeClr val="bg1">
                    <a:lumMod val="75000"/>
                  </a:schemeClr>
                </a:solidFill>
                <a:latin typeface="微軟正黑體" panose="020B0604030504040204" pitchFamily="34" charset="-120"/>
                <a:ea typeface="微軟正黑體" panose="020B0604030504040204" pitchFamily="34" charset="-120"/>
              </a:rPr>
              <a:t>先前技術】</a:t>
            </a:r>
            <a:endParaRPr lang="zh-TW" altLang="en-US" sz="3200">
              <a:solidFill>
                <a:schemeClr val="bg1">
                  <a:lumMod val="75000"/>
                </a:schemeClr>
              </a:solidFill>
              <a:latin typeface="微軟正黑體" panose="020B0604030504040204" pitchFamily="34" charset="-120"/>
              <a:ea typeface="微軟正黑體" panose="020B0604030504040204" pitchFamily="34" charset="-120"/>
            </a:endParaRPr>
          </a:p>
        </p:txBody>
      </p:sp>
      <p:pic>
        <p:nvPicPr>
          <p:cNvPr id="6" name="圖片 5">
            <a:extLst>
              <a:ext uri="{FF2B5EF4-FFF2-40B4-BE49-F238E27FC236}">
                <a16:creationId xmlns:a16="http://schemas.microsoft.com/office/drawing/2014/main" id="{C9430775-650B-47B2-A22A-B6F565D748B7}"/>
              </a:ext>
            </a:extLst>
          </p:cNvPr>
          <p:cNvPicPr>
            <a:picLocks noChangeAspect="1"/>
          </p:cNvPicPr>
          <p:nvPr/>
        </p:nvPicPr>
        <p:blipFill>
          <a:blip r:embed="rId3"/>
          <a:stretch>
            <a:fillRect/>
          </a:stretch>
        </p:blipFill>
        <p:spPr>
          <a:xfrm>
            <a:off x="447913" y="3355367"/>
            <a:ext cx="3949868" cy="1344458"/>
          </a:xfrm>
          <a:prstGeom prst="rect">
            <a:avLst/>
          </a:prstGeom>
        </p:spPr>
      </p:pic>
      <p:pic>
        <p:nvPicPr>
          <p:cNvPr id="7" name="圖片 6">
            <a:extLst>
              <a:ext uri="{FF2B5EF4-FFF2-40B4-BE49-F238E27FC236}">
                <a16:creationId xmlns:a16="http://schemas.microsoft.com/office/drawing/2014/main" id="{2B377530-3A60-4995-ABE5-3B7C232D69CC}"/>
              </a:ext>
            </a:extLst>
          </p:cNvPr>
          <p:cNvPicPr>
            <a:picLocks noChangeAspect="1"/>
          </p:cNvPicPr>
          <p:nvPr/>
        </p:nvPicPr>
        <p:blipFill>
          <a:blip r:embed="rId4"/>
          <a:stretch>
            <a:fillRect/>
          </a:stretch>
        </p:blipFill>
        <p:spPr>
          <a:xfrm>
            <a:off x="4820011" y="1899521"/>
            <a:ext cx="3611465" cy="1402098"/>
          </a:xfrm>
          <a:prstGeom prst="rect">
            <a:avLst/>
          </a:prstGeom>
        </p:spPr>
      </p:pic>
      <p:pic>
        <p:nvPicPr>
          <p:cNvPr id="8" name="圖片 7">
            <a:extLst>
              <a:ext uri="{FF2B5EF4-FFF2-40B4-BE49-F238E27FC236}">
                <a16:creationId xmlns:a16="http://schemas.microsoft.com/office/drawing/2014/main" id="{74C99936-2700-4334-91F8-0C8772CA372C}"/>
              </a:ext>
            </a:extLst>
          </p:cNvPr>
          <p:cNvPicPr>
            <a:picLocks noChangeAspect="1"/>
          </p:cNvPicPr>
          <p:nvPr/>
        </p:nvPicPr>
        <p:blipFill>
          <a:blip r:embed="rId5"/>
          <a:stretch>
            <a:fillRect/>
          </a:stretch>
        </p:blipFill>
        <p:spPr>
          <a:xfrm>
            <a:off x="992080" y="1587067"/>
            <a:ext cx="3029730" cy="1698243"/>
          </a:xfrm>
          <a:prstGeom prst="rect">
            <a:avLst/>
          </a:prstGeom>
        </p:spPr>
      </p:pic>
      <p:pic>
        <p:nvPicPr>
          <p:cNvPr id="9" name="圖片 8">
            <a:extLst>
              <a:ext uri="{FF2B5EF4-FFF2-40B4-BE49-F238E27FC236}">
                <a16:creationId xmlns:a16="http://schemas.microsoft.com/office/drawing/2014/main" id="{C5CD8ED3-6BD0-480B-8804-309172E29C8B}"/>
              </a:ext>
            </a:extLst>
          </p:cNvPr>
          <p:cNvPicPr>
            <a:picLocks noChangeAspect="1"/>
          </p:cNvPicPr>
          <p:nvPr/>
        </p:nvPicPr>
        <p:blipFill>
          <a:blip r:embed="rId6"/>
          <a:stretch>
            <a:fillRect/>
          </a:stretch>
        </p:blipFill>
        <p:spPr>
          <a:xfrm>
            <a:off x="4238020" y="443675"/>
            <a:ext cx="3446824" cy="1402098"/>
          </a:xfrm>
          <a:prstGeom prst="rect">
            <a:avLst/>
          </a:prstGeom>
        </p:spPr>
      </p:pic>
      <p:pic>
        <p:nvPicPr>
          <p:cNvPr id="11" name="圖片 10">
            <a:extLst>
              <a:ext uri="{FF2B5EF4-FFF2-40B4-BE49-F238E27FC236}">
                <a16:creationId xmlns:a16="http://schemas.microsoft.com/office/drawing/2014/main" id="{8C61FBF5-BD7D-46CA-AC39-9FCF3B06AB5F}"/>
              </a:ext>
            </a:extLst>
          </p:cNvPr>
          <p:cNvPicPr>
            <a:picLocks noChangeAspect="1"/>
          </p:cNvPicPr>
          <p:nvPr/>
        </p:nvPicPr>
        <p:blipFill>
          <a:blip r:embed="rId7"/>
          <a:stretch>
            <a:fillRect/>
          </a:stretch>
        </p:blipFill>
        <p:spPr>
          <a:xfrm>
            <a:off x="4822660" y="3297728"/>
            <a:ext cx="3608816" cy="1455696"/>
          </a:xfrm>
          <a:prstGeom prst="rect">
            <a:avLst/>
          </a:prstGeom>
        </p:spPr>
      </p:pic>
    </p:spTree>
    <p:extLst>
      <p:ext uri="{BB962C8B-B14F-4D97-AF65-F5344CB8AC3E}">
        <p14:creationId xmlns:p14="http://schemas.microsoft.com/office/powerpoint/2010/main" val="2660385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1" name="Google Shape;371;p42"/>
          <p:cNvSpPr/>
          <p:nvPr/>
        </p:nvSpPr>
        <p:spPr>
          <a:xfrm>
            <a:off x="6500145" y="867444"/>
            <a:ext cx="243" cy="122"/>
          </a:xfrm>
          <a:custGeom>
            <a:avLst/>
            <a:gdLst/>
            <a:ahLst/>
            <a:cxnLst/>
            <a:rect l="l" t="t" r="r" b="b"/>
            <a:pathLst>
              <a:path w="2" h="1" extrusionOk="0">
                <a:moveTo>
                  <a:pt x="1" y="0"/>
                </a:moveTo>
                <a:cubicBezTo>
                  <a:pt x="0" y="0"/>
                  <a:pt x="0" y="0"/>
                  <a:pt x="0" y="1"/>
                </a:cubicBezTo>
                <a:lnTo>
                  <a:pt x="2" y="1"/>
                </a:lnTo>
                <a:cubicBezTo>
                  <a:pt x="2" y="1"/>
                  <a:pt x="1" y="0"/>
                  <a:pt x="1" y="0"/>
                </a:cubicBezTo>
                <a:close/>
              </a:path>
            </a:pathLst>
          </a:custGeom>
          <a:solidFill>
            <a:srgbClr val="E4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2"/>
          <p:cNvSpPr/>
          <p:nvPr/>
        </p:nvSpPr>
        <p:spPr>
          <a:xfrm>
            <a:off x="6500145" y="863673"/>
            <a:ext cx="6933" cy="3892"/>
          </a:xfrm>
          <a:custGeom>
            <a:avLst/>
            <a:gdLst/>
            <a:ahLst/>
            <a:cxnLst/>
            <a:rect l="l" t="t" r="r" b="b"/>
            <a:pathLst>
              <a:path w="57" h="32" extrusionOk="0">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2"/>
          <p:cNvSpPr/>
          <p:nvPr/>
        </p:nvSpPr>
        <p:spPr>
          <a:xfrm>
            <a:off x="6510363" y="846765"/>
            <a:ext cx="9366" cy="14718"/>
          </a:xfrm>
          <a:custGeom>
            <a:avLst/>
            <a:gdLst/>
            <a:ahLst/>
            <a:cxnLst/>
            <a:rect l="l" t="t" r="r" b="b"/>
            <a:pathLst>
              <a:path w="77" h="121" extrusionOk="0">
                <a:moveTo>
                  <a:pt x="77" y="1"/>
                </a:moveTo>
                <a:cubicBezTo>
                  <a:pt x="53" y="53"/>
                  <a:pt x="27" y="92"/>
                  <a:pt x="1" y="120"/>
                </a:cubicBezTo>
                <a:cubicBezTo>
                  <a:pt x="27" y="92"/>
                  <a:pt x="53" y="53"/>
                  <a:pt x="7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文字方塊 9">
            <a:extLst>
              <a:ext uri="{FF2B5EF4-FFF2-40B4-BE49-F238E27FC236}">
                <a16:creationId xmlns:a16="http://schemas.microsoft.com/office/drawing/2014/main" id="{F4939D38-B2CA-46D0-81C5-4694601C96B8}"/>
              </a:ext>
            </a:extLst>
          </p:cNvPr>
          <p:cNvSpPr txBox="1"/>
          <p:nvPr/>
        </p:nvSpPr>
        <p:spPr>
          <a:xfrm>
            <a:off x="1236979" y="569095"/>
            <a:ext cx="3585681" cy="892552"/>
          </a:xfrm>
          <a:prstGeom prst="rect">
            <a:avLst/>
          </a:prstGeom>
          <a:noFill/>
        </p:spPr>
        <p:txBody>
          <a:bodyPr wrap="square" rtlCol="0">
            <a:spAutoFit/>
          </a:bodyPr>
          <a:lstStyle/>
          <a:p>
            <a:r>
              <a:rPr lang="zh-TW" altLang="en-US" sz="3200" b="1">
                <a:solidFill>
                  <a:schemeClr val="bg1">
                    <a:lumMod val="75000"/>
                  </a:schemeClr>
                </a:solidFill>
                <a:latin typeface="微軟正黑體" panose="020B0604030504040204" pitchFamily="34" charset="-120"/>
                <a:ea typeface="微軟正黑體" panose="020B0604030504040204" pitchFamily="34" charset="-120"/>
              </a:rPr>
              <a:t>重要技術特徵</a:t>
            </a:r>
            <a:endParaRPr lang="en-US" altLang="zh-TW" sz="3200" b="1">
              <a:solidFill>
                <a:schemeClr val="bg1">
                  <a:lumMod val="75000"/>
                </a:schemeClr>
              </a:solidFill>
              <a:latin typeface="微軟正黑體" panose="020B0604030504040204" pitchFamily="34" charset="-120"/>
              <a:ea typeface="微軟正黑體" panose="020B0604030504040204" pitchFamily="34" charset="-120"/>
            </a:endParaRPr>
          </a:p>
          <a:p>
            <a:r>
              <a:rPr lang="en-US" altLang="zh-TW" sz="2000">
                <a:solidFill>
                  <a:schemeClr val="bg1">
                    <a:lumMod val="75000"/>
                  </a:schemeClr>
                </a:solidFill>
                <a:latin typeface="微軟正黑體" panose="020B0604030504040204" pitchFamily="34" charset="-120"/>
                <a:ea typeface="微軟正黑體" panose="020B0604030504040204" pitchFamily="34" charset="-120"/>
              </a:rPr>
              <a:t>【</a:t>
            </a:r>
            <a:r>
              <a:rPr lang="zh-TW" altLang="en-US" sz="2000">
                <a:solidFill>
                  <a:schemeClr val="bg1">
                    <a:lumMod val="75000"/>
                  </a:schemeClr>
                </a:solidFill>
                <a:latin typeface="微軟正黑體" panose="020B0604030504040204" pitchFamily="34" charset="-120"/>
                <a:ea typeface="微軟正黑體" panose="020B0604030504040204" pitchFamily="34" charset="-120"/>
              </a:rPr>
              <a:t>先前技術】</a:t>
            </a:r>
            <a:endParaRPr lang="zh-TW" altLang="en-US" sz="3200">
              <a:solidFill>
                <a:schemeClr val="bg1">
                  <a:lumMod val="75000"/>
                </a:schemeClr>
              </a:solidFill>
              <a:latin typeface="微軟正黑體" panose="020B0604030504040204" pitchFamily="34" charset="-120"/>
              <a:ea typeface="微軟正黑體" panose="020B0604030504040204" pitchFamily="34" charset="-120"/>
            </a:endParaRPr>
          </a:p>
        </p:txBody>
      </p:sp>
      <p:sp>
        <p:nvSpPr>
          <p:cNvPr id="8" name="文字方塊 7">
            <a:extLst>
              <a:ext uri="{FF2B5EF4-FFF2-40B4-BE49-F238E27FC236}">
                <a16:creationId xmlns:a16="http://schemas.microsoft.com/office/drawing/2014/main" id="{D254C1A5-46D9-4B56-B67A-E3C7E490A58E}"/>
              </a:ext>
            </a:extLst>
          </p:cNvPr>
          <p:cNvSpPr txBox="1"/>
          <p:nvPr/>
        </p:nvSpPr>
        <p:spPr>
          <a:xfrm>
            <a:off x="1366539" y="1716699"/>
            <a:ext cx="6662333" cy="646331"/>
          </a:xfrm>
          <a:prstGeom prst="rect">
            <a:avLst/>
          </a:prstGeom>
          <a:noFill/>
        </p:spPr>
        <p:txBody>
          <a:bodyPr wrap="square">
            <a:spAutoFit/>
          </a:bodyPr>
          <a:lstStyle/>
          <a:p>
            <a:r>
              <a:rPr lang="zh-TW" altLang="en-US" sz="1800">
                <a:latin typeface="微軟正黑體" panose="020B0604030504040204" pitchFamily="34" charset="-120"/>
                <a:ea typeface="微軟正黑體" panose="020B0604030504040204" pitchFamily="34" charset="-120"/>
              </a:rPr>
              <a:t>先前智慧型農業的模式為</a:t>
            </a:r>
            <a:r>
              <a:rPr lang="zh-TW" altLang="zh-TW" sz="1800" b="1" u="sng">
                <a:solidFill>
                  <a:srgbClr val="333333"/>
                </a:solidFill>
                <a:effectLst/>
                <a:latin typeface="微軟正黑體" panose="020B0604030504040204" pitchFamily="34" charset="-120"/>
                <a:ea typeface="微軟正黑體" panose="020B0604030504040204" pitchFamily="34" charset="-120"/>
                <a:cs typeface="新細明體" panose="02020500000000000000" pitchFamily="18" charset="-120"/>
              </a:rPr>
              <a:t>前端感應，後端計算，前端裝置動作</a:t>
            </a:r>
            <a:r>
              <a:rPr lang="en-US" altLang="zh-TW" sz="1800" b="1" u="sng">
                <a:solidFill>
                  <a:srgbClr val="333333"/>
                </a:solidFill>
                <a:effectLst/>
                <a:latin typeface="微軟正黑體" panose="020B0604030504040204" pitchFamily="34" charset="-120"/>
                <a:ea typeface="微軟正黑體" panose="020B0604030504040204" pitchFamily="34" charset="-120"/>
                <a:cs typeface="新細明體" panose="02020500000000000000" pitchFamily="18" charset="-120"/>
              </a:rPr>
              <a:t> </a:t>
            </a:r>
            <a:r>
              <a:rPr lang="zh-TW" altLang="en-US" sz="1800">
                <a:solidFill>
                  <a:srgbClr val="333333"/>
                </a:solidFill>
                <a:effectLst/>
                <a:latin typeface="微軟正黑體" panose="020B0604030504040204" pitchFamily="34" charset="-120"/>
                <a:ea typeface="微軟正黑體" panose="020B0604030504040204" pitchFamily="34" charset="-120"/>
                <a:cs typeface="新細明體" panose="02020500000000000000" pitchFamily="18" charset="-120"/>
              </a:rPr>
              <a:t>，但</a:t>
            </a:r>
            <a:r>
              <a:rPr lang="zh-TW" altLang="en-US" sz="1800">
                <a:latin typeface="微軟正黑體" panose="020B0604030504040204" pitchFamily="34" charset="-120"/>
                <a:ea typeface="微軟正黑體" panose="020B0604030504040204" pitchFamily="34" charset="-120"/>
              </a:rPr>
              <a:t>有以下缺點</a:t>
            </a:r>
            <a:r>
              <a:rPr lang="en-US" altLang="zh-TW" sz="1800">
                <a:latin typeface="微軟正黑體" panose="020B0604030504040204" pitchFamily="34" charset="-120"/>
                <a:ea typeface="微軟正黑體" panose="020B0604030504040204" pitchFamily="34" charset="-120"/>
              </a:rPr>
              <a:t>:</a:t>
            </a:r>
          </a:p>
        </p:txBody>
      </p:sp>
      <p:sp>
        <p:nvSpPr>
          <p:cNvPr id="9" name="文字方塊 8">
            <a:extLst>
              <a:ext uri="{FF2B5EF4-FFF2-40B4-BE49-F238E27FC236}">
                <a16:creationId xmlns:a16="http://schemas.microsoft.com/office/drawing/2014/main" id="{ABF938C8-619C-48A2-A700-2898703EA411}"/>
              </a:ext>
            </a:extLst>
          </p:cNvPr>
          <p:cNvSpPr txBox="1"/>
          <p:nvPr/>
        </p:nvSpPr>
        <p:spPr>
          <a:xfrm>
            <a:off x="1980659" y="2370779"/>
            <a:ext cx="5684002" cy="1703415"/>
          </a:xfrm>
          <a:prstGeom prst="rect">
            <a:avLst/>
          </a:prstGeom>
          <a:noFill/>
        </p:spPr>
        <p:txBody>
          <a:bodyPr wrap="square">
            <a:spAutoFit/>
          </a:bodyPr>
          <a:lstStyle/>
          <a:p>
            <a:pPr marL="342900" lvl="2" indent="-342900">
              <a:lnSpc>
                <a:spcPct val="150000"/>
              </a:lnSpc>
              <a:buFont typeface="Arial"/>
              <a:buAutoNum type="arabicPeriod"/>
            </a:pPr>
            <a:r>
              <a:rPr lang="zh-TW" altLang="en-US" sz="1800">
                <a:latin typeface="微軟正黑體" panose="020B0604030504040204" pitchFamily="34" charset="-120"/>
                <a:ea typeface="微軟正黑體" panose="020B0604030504040204" pitchFamily="34" charset="-120"/>
              </a:rPr>
              <a:t>雲端伺服器高運算量</a:t>
            </a:r>
            <a:endParaRPr lang="en-US" altLang="zh-TW" sz="1800">
              <a:latin typeface="微軟正黑體" panose="020B0604030504040204" pitchFamily="34" charset="-120"/>
              <a:ea typeface="微軟正黑體" panose="020B0604030504040204" pitchFamily="34" charset="-120"/>
            </a:endParaRPr>
          </a:p>
          <a:p>
            <a:pPr marL="342900" lvl="2" indent="-342900">
              <a:lnSpc>
                <a:spcPct val="150000"/>
              </a:lnSpc>
              <a:buAutoNum type="arabicPeriod"/>
            </a:pPr>
            <a:r>
              <a:rPr lang="zh-TW" altLang="en-US" sz="1800">
                <a:latin typeface="微軟正黑體" panose="020B0604030504040204" pitchFamily="34" charset="-120"/>
                <a:ea typeface="微軟正黑體" panose="020B0604030504040204" pitchFamily="34" charset="-120"/>
              </a:rPr>
              <a:t>前端裝置容易誤判</a:t>
            </a:r>
            <a:endParaRPr lang="en-US" altLang="zh-TW" sz="1800">
              <a:latin typeface="微軟正黑體" panose="020B0604030504040204" pitchFamily="34" charset="-120"/>
              <a:ea typeface="微軟正黑體" panose="020B0604030504040204" pitchFamily="34" charset="-120"/>
            </a:endParaRPr>
          </a:p>
          <a:p>
            <a:pPr marL="342900" lvl="2" indent="-342900">
              <a:lnSpc>
                <a:spcPct val="150000"/>
              </a:lnSpc>
              <a:buAutoNum type="arabicPeriod"/>
            </a:pPr>
            <a:r>
              <a:rPr lang="zh-TW" altLang="en-US" sz="1800">
                <a:latin typeface="微軟正黑體" panose="020B0604030504040204" pitchFamily="34" charset="-120"/>
                <a:ea typeface="微軟正黑體" panose="020B0604030504040204" pitchFamily="34" charset="-120"/>
              </a:rPr>
              <a:t>大面積種植容易使農作物品質不一</a:t>
            </a:r>
            <a:r>
              <a:rPr lang="en-US" altLang="zh-TW" sz="1800">
                <a:latin typeface="微軟正黑體" panose="020B0604030504040204" pitchFamily="34" charset="-120"/>
                <a:ea typeface="微軟正黑體" panose="020B0604030504040204" pitchFamily="34" charset="-120"/>
              </a:rPr>
              <a:t>	</a:t>
            </a:r>
          </a:p>
          <a:p>
            <a:pPr marL="342900" lvl="2" indent="-342900">
              <a:lnSpc>
                <a:spcPct val="150000"/>
              </a:lnSpc>
              <a:buAutoNum type="arabicPeriod"/>
            </a:pPr>
            <a:r>
              <a:rPr lang="zh-TW" altLang="en-US" sz="1800">
                <a:latin typeface="微軟正黑體" panose="020B0604030504040204" pitchFamily="34" charset="-120"/>
                <a:ea typeface="微軟正黑體" panose="020B0604030504040204" pitchFamily="34" charset="-120"/>
              </a:rPr>
              <a:t>雲端與前端通訊依賴網路</a:t>
            </a:r>
            <a:endParaRPr lang="en-US" altLang="zh-TW" sz="180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07758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1" name="Google Shape;371;p42"/>
          <p:cNvSpPr/>
          <p:nvPr/>
        </p:nvSpPr>
        <p:spPr>
          <a:xfrm>
            <a:off x="6500145" y="867444"/>
            <a:ext cx="243" cy="122"/>
          </a:xfrm>
          <a:custGeom>
            <a:avLst/>
            <a:gdLst/>
            <a:ahLst/>
            <a:cxnLst/>
            <a:rect l="l" t="t" r="r" b="b"/>
            <a:pathLst>
              <a:path w="2" h="1" extrusionOk="0">
                <a:moveTo>
                  <a:pt x="1" y="0"/>
                </a:moveTo>
                <a:cubicBezTo>
                  <a:pt x="0" y="0"/>
                  <a:pt x="0" y="0"/>
                  <a:pt x="0" y="1"/>
                </a:cubicBezTo>
                <a:lnTo>
                  <a:pt x="2" y="1"/>
                </a:lnTo>
                <a:cubicBezTo>
                  <a:pt x="2" y="1"/>
                  <a:pt x="1" y="0"/>
                  <a:pt x="1" y="0"/>
                </a:cubicBezTo>
                <a:close/>
              </a:path>
            </a:pathLst>
          </a:custGeom>
          <a:solidFill>
            <a:srgbClr val="E4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2"/>
          <p:cNvSpPr/>
          <p:nvPr/>
        </p:nvSpPr>
        <p:spPr>
          <a:xfrm>
            <a:off x="6500145" y="863673"/>
            <a:ext cx="6933" cy="3892"/>
          </a:xfrm>
          <a:custGeom>
            <a:avLst/>
            <a:gdLst/>
            <a:ahLst/>
            <a:cxnLst/>
            <a:rect l="l" t="t" r="r" b="b"/>
            <a:pathLst>
              <a:path w="57" h="32" extrusionOk="0">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2"/>
          <p:cNvSpPr/>
          <p:nvPr/>
        </p:nvSpPr>
        <p:spPr>
          <a:xfrm>
            <a:off x="6510363" y="846765"/>
            <a:ext cx="9366" cy="14718"/>
          </a:xfrm>
          <a:custGeom>
            <a:avLst/>
            <a:gdLst/>
            <a:ahLst/>
            <a:cxnLst/>
            <a:rect l="l" t="t" r="r" b="b"/>
            <a:pathLst>
              <a:path w="77" h="121" extrusionOk="0">
                <a:moveTo>
                  <a:pt x="77" y="1"/>
                </a:moveTo>
                <a:cubicBezTo>
                  <a:pt x="53" y="53"/>
                  <a:pt x="27" y="92"/>
                  <a:pt x="1" y="120"/>
                </a:cubicBezTo>
                <a:cubicBezTo>
                  <a:pt x="27" y="92"/>
                  <a:pt x="53" y="53"/>
                  <a:pt x="7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文字方塊 9">
            <a:extLst>
              <a:ext uri="{FF2B5EF4-FFF2-40B4-BE49-F238E27FC236}">
                <a16:creationId xmlns:a16="http://schemas.microsoft.com/office/drawing/2014/main" id="{F4939D38-B2CA-46D0-81C5-4694601C96B8}"/>
              </a:ext>
            </a:extLst>
          </p:cNvPr>
          <p:cNvSpPr txBox="1"/>
          <p:nvPr/>
        </p:nvSpPr>
        <p:spPr>
          <a:xfrm>
            <a:off x="1236979" y="569095"/>
            <a:ext cx="3585681" cy="892552"/>
          </a:xfrm>
          <a:prstGeom prst="rect">
            <a:avLst/>
          </a:prstGeom>
          <a:noFill/>
        </p:spPr>
        <p:txBody>
          <a:bodyPr wrap="square" rtlCol="0">
            <a:spAutoFit/>
          </a:bodyPr>
          <a:lstStyle/>
          <a:p>
            <a:r>
              <a:rPr lang="zh-TW" altLang="en-US" sz="3200" b="1">
                <a:solidFill>
                  <a:schemeClr val="bg1">
                    <a:lumMod val="75000"/>
                  </a:schemeClr>
                </a:solidFill>
                <a:latin typeface="微軟正黑體" panose="020B0604030504040204" pitchFamily="34" charset="-120"/>
                <a:ea typeface="微軟正黑體" panose="020B0604030504040204" pitchFamily="34" charset="-120"/>
              </a:rPr>
              <a:t>重要技術特徵</a:t>
            </a:r>
            <a:endParaRPr lang="en-US" altLang="zh-TW" sz="3200" b="1">
              <a:solidFill>
                <a:schemeClr val="bg1">
                  <a:lumMod val="75000"/>
                </a:schemeClr>
              </a:solidFill>
              <a:latin typeface="微軟正黑體" panose="020B0604030504040204" pitchFamily="34" charset="-120"/>
              <a:ea typeface="微軟正黑體" panose="020B0604030504040204" pitchFamily="34" charset="-120"/>
            </a:endParaRPr>
          </a:p>
          <a:p>
            <a:r>
              <a:rPr lang="en-US" altLang="zh-TW" sz="2000">
                <a:solidFill>
                  <a:schemeClr val="bg1">
                    <a:lumMod val="75000"/>
                  </a:schemeClr>
                </a:solidFill>
                <a:latin typeface="微軟正黑體" panose="020B0604030504040204" pitchFamily="34" charset="-120"/>
                <a:ea typeface="微軟正黑體" panose="020B0604030504040204" pitchFamily="34" charset="-120"/>
              </a:rPr>
              <a:t>【</a:t>
            </a:r>
            <a:r>
              <a:rPr lang="zh-TW" altLang="en-US" sz="2000">
                <a:solidFill>
                  <a:schemeClr val="bg1">
                    <a:lumMod val="75000"/>
                  </a:schemeClr>
                </a:solidFill>
                <a:latin typeface="微軟正黑體" panose="020B0604030504040204" pitchFamily="34" charset="-120"/>
                <a:ea typeface="微軟正黑體" panose="020B0604030504040204" pitchFamily="34" charset="-120"/>
              </a:rPr>
              <a:t>發明內容】</a:t>
            </a:r>
            <a:endParaRPr lang="zh-TW" altLang="en-US" sz="3200">
              <a:solidFill>
                <a:schemeClr val="bg1">
                  <a:lumMod val="75000"/>
                </a:schemeClr>
              </a:solidFill>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id="{D8107476-A6DB-4BB0-8974-76FD86FAA2E8}"/>
              </a:ext>
            </a:extLst>
          </p:cNvPr>
          <p:cNvSpPr txBox="1"/>
          <p:nvPr/>
        </p:nvSpPr>
        <p:spPr>
          <a:xfrm>
            <a:off x="1650570" y="1749537"/>
            <a:ext cx="2053525" cy="369332"/>
          </a:xfrm>
          <a:prstGeom prst="rect">
            <a:avLst/>
          </a:prstGeom>
          <a:noFill/>
        </p:spPr>
        <p:txBody>
          <a:bodyPr wrap="square" rtlCol="0">
            <a:spAutoFit/>
          </a:bodyPr>
          <a:lstStyle/>
          <a:p>
            <a:r>
              <a:rPr lang="zh-TW" altLang="en-US" sz="1800" b="1">
                <a:latin typeface="微軟正黑體" panose="020B0604030504040204" pitchFamily="34" charset="-120"/>
                <a:ea typeface="微軟正黑體" panose="020B0604030504040204" pitchFamily="34" charset="-120"/>
              </a:rPr>
              <a:t>發明目的：</a:t>
            </a:r>
            <a:endParaRPr lang="en-US" altLang="zh-TW" sz="1800" b="1">
              <a:latin typeface="微軟正黑體" panose="020B0604030504040204" pitchFamily="34" charset="-120"/>
              <a:ea typeface="微軟正黑體" panose="020B0604030504040204" pitchFamily="34" charset="-120"/>
            </a:endParaRPr>
          </a:p>
        </p:txBody>
      </p:sp>
      <p:sp>
        <p:nvSpPr>
          <p:cNvPr id="8" name="文字方塊 7">
            <a:extLst>
              <a:ext uri="{FF2B5EF4-FFF2-40B4-BE49-F238E27FC236}">
                <a16:creationId xmlns:a16="http://schemas.microsoft.com/office/drawing/2014/main" id="{44EA182C-675B-44E8-8B47-8B9A1F0152F7}"/>
              </a:ext>
            </a:extLst>
          </p:cNvPr>
          <p:cNvSpPr txBox="1"/>
          <p:nvPr/>
        </p:nvSpPr>
        <p:spPr>
          <a:xfrm>
            <a:off x="1980659" y="3537392"/>
            <a:ext cx="5684002" cy="523220"/>
          </a:xfrm>
          <a:prstGeom prst="rect">
            <a:avLst/>
          </a:prstGeom>
          <a:noFill/>
        </p:spPr>
        <p:txBody>
          <a:bodyPr wrap="square">
            <a:spAutoFit/>
          </a:bodyPr>
          <a:lstStyle/>
          <a:p>
            <a:br>
              <a:rPr lang="en-US" altLang="zh-TW" sz="1400">
                <a:solidFill>
                  <a:srgbClr val="333333"/>
                </a:solidFill>
                <a:effectLst/>
                <a:latin typeface="Arial" panose="020B0604020202020204" pitchFamily="34" charset="0"/>
                <a:ea typeface="新細明體" panose="02020500000000000000" pitchFamily="18" charset="-120"/>
              </a:rPr>
            </a:br>
            <a:endParaRPr lang="zh-TW" altLang="en-US"/>
          </a:p>
        </p:txBody>
      </p:sp>
      <p:sp>
        <p:nvSpPr>
          <p:cNvPr id="12" name="文字方塊 11">
            <a:extLst>
              <a:ext uri="{FF2B5EF4-FFF2-40B4-BE49-F238E27FC236}">
                <a16:creationId xmlns:a16="http://schemas.microsoft.com/office/drawing/2014/main" id="{2894D35D-BF53-41F9-8CD2-0C6BA334E6D1}"/>
              </a:ext>
            </a:extLst>
          </p:cNvPr>
          <p:cNvSpPr txBox="1"/>
          <p:nvPr/>
        </p:nvSpPr>
        <p:spPr>
          <a:xfrm>
            <a:off x="1650570" y="2118869"/>
            <a:ext cx="5902917" cy="2462213"/>
          </a:xfrm>
          <a:prstGeom prst="rect">
            <a:avLst/>
          </a:prstGeom>
          <a:noFill/>
        </p:spPr>
        <p:txBody>
          <a:bodyPr wrap="square">
            <a:spAutoFit/>
          </a:bodyPr>
          <a:lstStyle/>
          <a:p>
            <a:pPr marL="342900" indent="-342900">
              <a:buAutoNum type="arabicPeriod"/>
            </a:pPr>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提供一種</a:t>
            </a:r>
            <a:r>
              <a:rPr lang="zh-TW" altLang="zh-TW" sz="1400" b="1" u="sng">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前端設備之間具獨立感測、相互溝通與控制</a:t>
            </a:r>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的農業設備物聯網互動系統。</a:t>
            </a:r>
            <a:endParaRPr lang="en-US"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pPr marL="342900" indent="-342900">
              <a:buAutoNum type="arabicPeriod"/>
            </a:pPr>
            <a:endParaRPr lang="en-US"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pPr marL="342900" indent="-342900">
              <a:buFont typeface="Arial"/>
              <a:buAutoNum type="arabicPeriod"/>
            </a:pPr>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提供一種前端設備能</a:t>
            </a:r>
            <a:r>
              <a:rPr lang="zh-TW" altLang="zh-TW" sz="1400" b="1" u="sng">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自主回應動作歷程</a:t>
            </a:r>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的農業設備物聯網互動系統。</a:t>
            </a:r>
            <a:br>
              <a:rPr lang="en-US" altLang="zh-TW" sz="1400">
                <a:solidFill>
                  <a:srgbClr val="333333"/>
                </a:solidFill>
                <a:effectLst/>
                <a:latin typeface="微軟正黑體" panose="020B0604030504040204" pitchFamily="34" charset="-120"/>
                <a:ea typeface="微軟正黑體" panose="020B0604030504040204" pitchFamily="34" charset="-120"/>
              </a:rPr>
            </a:br>
            <a:endParaRPr lang="zh-TW" altLang="en-US">
              <a:latin typeface="微軟正黑體" panose="020B0604030504040204" pitchFamily="34" charset="-120"/>
              <a:ea typeface="微軟正黑體" panose="020B0604030504040204" pitchFamily="34" charset="-120"/>
            </a:endParaRPr>
          </a:p>
          <a:p>
            <a:pPr marL="342900" indent="-342900">
              <a:buAutoNum type="arabicPeriod"/>
            </a:pPr>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提供一種前端設備</a:t>
            </a:r>
            <a:r>
              <a:rPr lang="zh-TW" altLang="zh-TW" sz="1400" b="1" u="sng">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不需透過雲端運算與控制，即可自動進行符合雲端需求設定</a:t>
            </a:r>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的農業設備物聯網互動系統。</a:t>
            </a:r>
            <a:r>
              <a:rPr lang="en-US"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 </a:t>
            </a:r>
          </a:p>
          <a:p>
            <a:pPr marL="342900" indent="-342900">
              <a:buAutoNum type="arabicPeriod"/>
            </a:pPr>
            <a:endParaRPr lang="en-US"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pPr marL="342900" indent="-342900">
              <a:buAutoNum type="arabicPeriod"/>
            </a:pPr>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提供一種前端設備</a:t>
            </a:r>
            <a:r>
              <a:rPr lang="zh-TW" altLang="zh-TW" sz="1400" b="1" u="sng">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能自動更新雲端需求設定</a:t>
            </a:r>
            <a:r>
              <a:rPr lang="zh-TW" altLang="zh-TW" sz="14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的農業設備物聯網互動系統。</a:t>
            </a:r>
            <a:br>
              <a:rPr lang="en-US" altLang="zh-TW" sz="1400">
                <a:solidFill>
                  <a:srgbClr val="333333"/>
                </a:solidFill>
                <a:effectLst/>
                <a:latin typeface="微軟正黑體" panose="020B0604030504040204" pitchFamily="34" charset="-120"/>
                <a:ea typeface="微軟正黑體" panose="020B0604030504040204" pitchFamily="34" charset="-120"/>
              </a:rPr>
            </a:br>
            <a:endParaRPr lang="zh-TW" altLang="en-US">
              <a:latin typeface="微軟正黑體" panose="020B0604030504040204" pitchFamily="34" charset="-120"/>
              <a:ea typeface="微軟正黑體" panose="020B0604030504040204" pitchFamily="34" charset="-120"/>
            </a:endParaRPr>
          </a:p>
        </p:txBody>
      </p:sp>
      <p:sp>
        <p:nvSpPr>
          <p:cNvPr id="14" name="文字方塊 13">
            <a:extLst>
              <a:ext uri="{FF2B5EF4-FFF2-40B4-BE49-F238E27FC236}">
                <a16:creationId xmlns:a16="http://schemas.microsoft.com/office/drawing/2014/main" id="{B4AA9935-0241-4A00-91E7-94760CBE3792}"/>
              </a:ext>
            </a:extLst>
          </p:cNvPr>
          <p:cNvSpPr txBox="1"/>
          <p:nvPr/>
        </p:nvSpPr>
        <p:spPr>
          <a:xfrm>
            <a:off x="1904355" y="4395840"/>
            <a:ext cx="5684002" cy="523220"/>
          </a:xfrm>
          <a:prstGeom prst="rect">
            <a:avLst/>
          </a:prstGeom>
          <a:noFill/>
        </p:spPr>
        <p:txBody>
          <a:bodyPr wrap="square">
            <a:spAutoFit/>
          </a:bodyPr>
          <a:lstStyle/>
          <a:p>
            <a:br>
              <a:rPr lang="en-US" altLang="zh-TW" sz="1400">
                <a:solidFill>
                  <a:srgbClr val="333333"/>
                </a:solidFill>
                <a:effectLst/>
                <a:latin typeface="Arial" panose="020B0604020202020204" pitchFamily="34" charset="0"/>
                <a:ea typeface="新細明體" panose="02020500000000000000" pitchFamily="18" charset="-120"/>
              </a:rPr>
            </a:br>
            <a:endParaRPr lang="zh-TW" altLang="en-US"/>
          </a:p>
        </p:txBody>
      </p:sp>
    </p:spTree>
    <p:extLst>
      <p:ext uri="{BB962C8B-B14F-4D97-AF65-F5344CB8AC3E}">
        <p14:creationId xmlns:p14="http://schemas.microsoft.com/office/powerpoint/2010/main" val="2261676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1" name="Google Shape;371;p42"/>
          <p:cNvSpPr/>
          <p:nvPr/>
        </p:nvSpPr>
        <p:spPr>
          <a:xfrm>
            <a:off x="6500145" y="867444"/>
            <a:ext cx="243" cy="122"/>
          </a:xfrm>
          <a:custGeom>
            <a:avLst/>
            <a:gdLst/>
            <a:ahLst/>
            <a:cxnLst/>
            <a:rect l="l" t="t" r="r" b="b"/>
            <a:pathLst>
              <a:path w="2" h="1" extrusionOk="0">
                <a:moveTo>
                  <a:pt x="1" y="0"/>
                </a:moveTo>
                <a:cubicBezTo>
                  <a:pt x="0" y="0"/>
                  <a:pt x="0" y="0"/>
                  <a:pt x="0" y="1"/>
                </a:cubicBezTo>
                <a:lnTo>
                  <a:pt x="2" y="1"/>
                </a:lnTo>
                <a:cubicBezTo>
                  <a:pt x="2" y="1"/>
                  <a:pt x="1" y="0"/>
                  <a:pt x="1" y="0"/>
                </a:cubicBezTo>
                <a:close/>
              </a:path>
            </a:pathLst>
          </a:custGeom>
          <a:solidFill>
            <a:srgbClr val="E4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2"/>
          <p:cNvSpPr/>
          <p:nvPr/>
        </p:nvSpPr>
        <p:spPr>
          <a:xfrm>
            <a:off x="6500145" y="863673"/>
            <a:ext cx="6933" cy="3892"/>
          </a:xfrm>
          <a:custGeom>
            <a:avLst/>
            <a:gdLst/>
            <a:ahLst/>
            <a:cxnLst/>
            <a:rect l="l" t="t" r="r" b="b"/>
            <a:pathLst>
              <a:path w="57" h="32" extrusionOk="0">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2"/>
          <p:cNvSpPr/>
          <p:nvPr/>
        </p:nvSpPr>
        <p:spPr>
          <a:xfrm>
            <a:off x="6510363" y="846765"/>
            <a:ext cx="9366" cy="14718"/>
          </a:xfrm>
          <a:custGeom>
            <a:avLst/>
            <a:gdLst/>
            <a:ahLst/>
            <a:cxnLst/>
            <a:rect l="l" t="t" r="r" b="b"/>
            <a:pathLst>
              <a:path w="77" h="121" extrusionOk="0">
                <a:moveTo>
                  <a:pt x="77" y="1"/>
                </a:moveTo>
                <a:cubicBezTo>
                  <a:pt x="53" y="53"/>
                  <a:pt x="27" y="92"/>
                  <a:pt x="1" y="120"/>
                </a:cubicBezTo>
                <a:cubicBezTo>
                  <a:pt x="27" y="92"/>
                  <a:pt x="53" y="53"/>
                  <a:pt x="7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文字方塊 9">
            <a:extLst>
              <a:ext uri="{FF2B5EF4-FFF2-40B4-BE49-F238E27FC236}">
                <a16:creationId xmlns:a16="http://schemas.microsoft.com/office/drawing/2014/main" id="{F4939D38-B2CA-46D0-81C5-4694601C96B8}"/>
              </a:ext>
            </a:extLst>
          </p:cNvPr>
          <p:cNvSpPr txBox="1"/>
          <p:nvPr/>
        </p:nvSpPr>
        <p:spPr>
          <a:xfrm>
            <a:off x="1236979" y="569095"/>
            <a:ext cx="3585681" cy="892552"/>
          </a:xfrm>
          <a:prstGeom prst="rect">
            <a:avLst/>
          </a:prstGeom>
          <a:noFill/>
        </p:spPr>
        <p:txBody>
          <a:bodyPr wrap="square" rtlCol="0">
            <a:spAutoFit/>
          </a:bodyPr>
          <a:lstStyle/>
          <a:p>
            <a:r>
              <a:rPr lang="zh-TW" altLang="en-US" sz="3200" b="1">
                <a:solidFill>
                  <a:schemeClr val="bg1">
                    <a:lumMod val="75000"/>
                  </a:schemeClr>
                </a:solidFill>
                <a:latin typeface="微軟正黑體" panose="020B0604030504040204" pitchFamily="34" charset="-120"/>
                <a:ea typeface="微軟正黑體" panose="020B0604030504040204" pitchFamily="34" charset="-120"/>
              </a:rPr>
              <a:t>重要技術特徵</a:t>
            </a:r>
            <a:endParaRPr lang="en-US" altLang="zh-TW" sz="3200" b="1">
              <a:solidFill>
                <a:schemeClr val="bg1">
                  <a:lumMod val="75000"/>
                </a:schemeClr>
              </a:solidFill>
              <a:latin typeface="微軟正黑體" panose="020B0604030504040204" pitchFamily="34" charset="-120"/>
              <a:ea typeface="微軟正黑體" panose="020B0604030504040204" pitchFamily="34" charset="-120"/>
            </a:endParaRPr>
          </a:p>
          <a:p>
            <a:r>
              <a:rPr lang="en-US" altLang="zh-TW" sz="2000">
                <a:solidFill>
                  <a:schemeClr val="bg1">
                    <a:lumMod val="75000"/>
                  </a:schemeClr>
                </a:solidFill>
                <a:latin typeface="微軟正黑體" panose="020B0604030504040204" pitchFamily="34" charset="-120"/>
                <a:ea typeface="微軟正黑體" panose="020B0604030504040204" pitchFamily="34" charset="-120"/>
              </a:rPr>
              <a:t>【</a:t>
            </a:r>
            <a:r>
              <a:rPr lang="zh-TW" altLang="en-US" sz="2000">
                <a:solidFill>
                  <a:schemeClr val="bg1">
                    <a:lumMod val="75000"/>
                  </a:schemeClr>
                </a:solidFill>
                <a:latin typeface="微軟正黑體" panose="020B0604030504040204" pitchFamily="34" charset="-120"/>
                <a:ea typeface="微軟正黑體" panose="020B0604030504040204" pitchFamily="34" charset="-120"/>
              </a:rPr>
              <a:t>實施方法】</a:t>
            </a:r>
            <a:endParaRPr lang="zh-TW" altLang="en-US" sz="3200">
              <a:solidFill>
                <a:schemeClr val="bg1">
                  <a:lumMod val="75000"/>
                </a:schemeClr>
              </a:solidFill>
              <a:latin typeface="微軟正黑體" panose="020B0604030504040204" pitchFamily="34" charset="-120"/>
              <a:ea typeface="微軟正黑體" panose="020B0604030504040204" pitchFamily="34" charset="-120"/>
            </a:endParaRPr>
          </a:p>
        </p:txBody>
      </p:sp>
      <p:pic>
        <p:nvPicPr>
          <p:cNvPr id="6" name="圖片 5">
            <a:extLst>
              <a:ext uri="{FF2B5EF4-FFF2-40B4-BE49-F238E27FC236}">
                <a16:creationId xmlns:a16="http://schemas.microsoft.com/office/drawing/2014/main" id="{9BD50A2C-09BF-443D-9752-7307C02D6451}"/>
              </a:ext>
            </a:extLst>
          </p:cNvPr>
          <p:cNvPicPr>
            <a:picLocks noChangeAspect="1"/>
          </p:cNvPicPr>
          <p:nvPr/>
        </p:nvPicPr>
        <p:blipFill>
          <a:blip r:embed="rId3"/>
          <a:stretch>
            <a:fillRect/>
          </a:stretch>
        </p:blipFill>
        <p:spPr>
          <a:xfrm>
            <a:off x="4210629" y="1679883"/>
            <a:ext cx="4479026" cy="2350738"/>
          </a:xfrm>
          <a:prstGeom prst="rect">
            <a:avLst/>
          </a:prstGeom>
        </p:spPr>
      </p:pic>
      <p:sp>
        <p:nvSpPr>
          <p:cNvPr id="8" name="文字方塊 7">
            <a:extLst>
              <a:ext uri="{FF2B5EF4-FFF2-40B4-BE49-F238E27FC236}">
                <a16:creationId xmlns:a16="http://schemas.microsoft.com/office/drawing/2014/main" id="{4ED392DE-02F2-411C-89C7-A8F87559548E}"/>
              </a:ext>
            </a:extLst>
          </p:cNvPr>
          <p:cNvSpPr txBox="1"/>
          <p:nvPr/>
        </p:nvSpPr>
        <p:spPr>
          <a:xfrm>
            <a:off x="426036" y="1861455"/>
            <a:ext cx="3371049" cy="2478499"/>
          </a:xfrm>
          <a:prstGeom prst="rect">
            <a:avLst/>
          </a:prstGeom>
          <a:noFill/>
        </p:spPr>
        <p:txBody>
          <a:bodyPr wrap="square">
            <a:spAutoFit/>
          </a:bodyPr>
          <a:lstStyle/>
          <a:p>
            <a:r>
              <a:rPr lang="zh-TW" altLang="zh-TW" sz="16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本發明的結構主要包括：</a:t>
            </a:r>
            <a:endParaRPr lang="en-US" altLang="zh-TW" sz="16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endParaRPr lang="en-US" altLang="zh-TW" sz="16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pPr marL="342900" indent="-342900">
              <a:buAutoNum type="arabicPeriod"/>
            </a:pPr>
            <a:r>
              <a:rPr lang="zh-TW" altLang="zh-TW" sz="16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智能控制裝置</a:t>
            </a:r>
            <a:r>
              <a:rPr lang="en-US" altLang="zh-TW" sz="1600">
                <a:solidFill>
                  <a:srgbClr val="333333"/>
                </a:solidFill>
                <a:effectLst/>
                <a:latin typeface="微軟正黑體" panose="020B0604030504040204" pitchFamily="34" charset="-120"/>
                <a:ea typeface="微軟正黑體" panose="020B0604030504040204" pitchFamily="34" charset="-120"/>
              </a:rPr>
              <a:t>1</a:t>
            </a:r>
            <a:r>
              <a:rPr lang="zh-TW" altLang="en-US" sz="1600">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，包括資料庫，用以儲存事件資料</a:t>
            </a:r>
            <a:endParaRPr lang="en-US" altLang="zh-TW" sz="16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pPr marL="342900" indent="-342900">
              <a:lnSpc>
                <a:spcPct val="200000"/>
              </a:lnSpc>
              <a:buAutoNum type="arabicPeriod"/>
            </a:pPr>
            <a:r>
              <a:rPr lang="zh-TW" altLang="zh-TW" sz="16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環境感測裝置</a:t>
            </a:r>
            <a:r>
              <a:rPr lang="en-US" altLang="zh-TW" sz="1600">
                <a:solidFill>
                  <a:srgbClr val="333333"/>
                </a:solidFill>
                <a:effectLst/>
                <a:latin typeface="微軟正黑體" panose="020B0604030504040204" pitchFamily="34" charset="-120"/>
                <a:ea typeface="微軟正黑體" panose="020B0604030504040204" pitchFamily="34" charset="-120"/>
              </a:rPr>
              <a:t>2</a:t>
            </a:r>
            <a:endParaRPr lang="en-US" altLang="zh-TW" sz="16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pPr marL="342900" indent="-342900">
              <a:lnSpc>
                <a:spcPct val="200000"/>
              </a:lnSpc>
              <a:buAutoNum type="arabicPeriod"/>
            </a:pPr>
            <a:r>
              <a:rPr lang="zh-TW" altLang="zh-TW" sz="16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終端裝置</a:t>
            </a:r>
            <a:r>
              <a:rPr lang="en-US" altLang="zh-TW" sz="1600">
                <a:solidFill>
                  <a:srgbClr val="333333"/>
                </a:solidFill>
                <a:effectLst/>
                <a:latin typeface="微軟正黑體" panose="020B0604030504040204" pitchFamily="34" charset="-120"/>
                <a:ea typeface="微軟正黑體" panose="020B0604030504040204" pitchFamily="34" charset="-120"/>
              </a:rPr>
              <a:t>3</a:t>
            </a:r>
          </a:p>
          <a:p>
            <a:pPr marL="342900" indent="-342900">
              <a:lnSpc>
                <a:spcPct val="200000"/>
              </a:lnSpc>
              <a:buAutoNum type="arabicPeriod"/>
            </a:pPr>
            <a:r>
              <a:rPr lang="zh-TW" altLang="en-US" sz="1600">
                <a:solidFill>
                  <a:srgbClr val="333333"/>
                </a:solidFill>
                <a:latin typeface="微軟正黑體" panose="020B0604030504040204" pitchFamily="34" charset="-120"/>
                <a:ea typeface="微軟正黑體" panose="020B0604030504040204" pitchFamily="34" charset="-120"/>
              </a:rPr>
              <a:t>雲端伺服器</a:t>
            </a:r>
            <a:r>
              <a:rPr lang="en-US" altLang="zh-TW" sz="1600">
                <a:solidFill>
                  <a:srgbClr val="333333"/>
                </a:solidFill>
                <a:latin typeface="微軟正黑體" panose="020B0604030504040204" pitchFamily="34" charset="-120"/>
                <a:ea typeface="微軟正黑體" panose="020B0604030504040204" pitchFamily="34" charset="-120"/>
              </a:rPr>
              <a:t>4</a:t>
            </a:r>
            <a:endParaRPr lang="zh-TW" altLang="en-US" sz="160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01072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1" name="Google Shape;371;p42"/>
          <p:cNvSpPr/>
          <p:nvPr/>
        </p:nvSpPr>
        <p:spPr>
          <a:xfrm>
            <a:off x="6500145" y="867444"/>
            <a:ext cx="243" cy="122"/>
          </a:xfrm>
          <a:custGeom>
            <a:avLst/>
            <a:gdLst/>
            <a:ahLst/>
            <a:cxnLst/>
            <a:rect l="l" t="t" r="r" b="b"/>
            <a:pathLst>
              <a:path w="2" h="1" extrusionOk="0">
                <a:moveTo>
                  <a:pt x="1" y="0"/>
                </a:moveTo>
                <a:cubicBezTo>
                  <a:pt x="0" y="0"/>
                  <a:pt x="0" y="0"/>
                  <a:pt x="0" y="1"/>
                </a:cubicBezTo>
                <a:lnTo>
                  <a:pt x="2" y="1"/>
                </a:lnTo>
                <a:cubicBezTo>
                  <a:pt x="2" y="1"/>
                  <a:pt x="1" y="0"/>
                  <a:pt x="1" y="0"/>
                </a:cubicBezTo>
                <a:close/>
              </a:path>
            </a:pathLst>
          </a:custGeom>
          <a:solidFill>
            <a:srgbClr val="E4EE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2"/>
          <p:cNvSpPr/>
          <p:nvPr/>
        </p:nvSpPr>
        <p:spPr>
          <a:xfrm>
            <a:off x="6500145" y="863673"/>
            <a:ext cx="6933" cy="3892"/>
          </a:xfrm>
          <a:custGeom>
            <a:avLst/>
            <a:gdLst/>
            <a:ahLst/>
            <a:cxnLst/>
            <a:rect l="l" t="t" r="r" b="b"/>
            <a:pathLst>
              <a:path w="57" h="32" extrusionOk="0">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2"/>
          <p:cNvSpPr/>
          <p:nvPr/>
        </p:nvSpPr>
        <p:spPr>
          <a:xfrm>
            <a:off x="6510363" y="846765"/>
            <a:ext cx="9366" cy="14718"/>
          </a:xfrm>
          <a:custGeom>
            <a:avLst/>
            <a:gdLst/>
            <a:ahLst/>
            <a:cxnLst/>
            <a:rect l="l" t="t" r="r" b="b"/>
            <a:pathLst>
              <a:path w="77" h="121" extrusionOk="0">
                <a:moveTo>
                  <a:pt x="77" y="1"/>
                </a:moveTo>
                <a:cubicBezTo>
                  <a:pt x="53" y="53"/>
                  <a:pt x="27" y="92"/>
                  <a:pt x="1" y="120"/>
                </a:cubicBezTo>
                <a:cubicBezTo>
                  <a:pt x="27" y="92"/>
                  <a:pt x="53" y="53"/>
                  <a:pt x="77" y="1"/>
                </a:cubicBezTo>
                <a:close/>
              </a:path>
            </a:pathLst>
          </a:custGeom>
          <a:solidFill>
            <a:srgbClr val="007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文字方塊 9">
            <a:extLst>
              <a:ext uri="{FF2B5EF4-FFF2-40B4-BE49-F238E27FC236}">
                <a16:creationId xmlns:a16="http://schemas.microsoft.com/office/drawing/2014/main" id="{F4939D38-B2CA-46D0-81C5-4694601C96B8}"/>
              </a:ext>
            </a:extLst>
          </p:cNvPr>
          <p:cNvSpPr txBox="1"/>
          <p:nvPr/>
        </p:nvSpPr>
        <p:spPr>
          <a:xfrm>
            <a:off x="1236979" y="569095"/>
            <a:ext cx="3585681" cy="892552"/>
          </a:xfrm>
          <a:prstGeom prst="rect">
            <a:avLst/>
          </a:prstGeom>
          <a:noFill/>
        </p:spPr>
        <p:txBody>
          <a:bodyPr wrap="square" rtlCol="0">
            <a:spAutoFit/>
          </a:bodyPr>
          <a:lstStyle/>
          <a:p>
            <a:r>
              <a:rPr lang="zh-TW" altLang="en-US" sz="3200" b="1">
                <a:solidFill>
                  <a:schemeClr val="bg1">
                    <a:lumMod val="75000"/>
                  </a:schemeClr>
                </a:solidFill>
                <a:latin typeface="微軟正黑體" panose="020B0604030504040204" pitchFamily="34" charset="-120"/>
                <a:ea typeface="微軟正黑體" panose="020B0604030504040204" pitchFamily="34" charset="-120"/>
              </a:rPr>
              <a:t>重要技術特徵</a:t>
            </a:r>
            <a:endParaRPr lang="en-US" altLang="zh-TW" sz="3200" b="1">
              <a:solidFill>
                <a:schemeClr val="bg1">
                  <a:lumMod val="75000"/>
                </a:schemeClr>
              </a:solidFill>
              <a:latin typeface="微軟正黑體" panose="020B0604030504040204" pitchFamily="34" charset="-120"/>
              <a:ea typeface="微軟正黑體" panose="020B0604030504040204" pitchFamily="34" charset="-120"/>
            </a:endParaRPr>
          </a:p>
          <a:p>
            <a:r>
              <a:rPr lang="en-US" altLang="zh-TW" sz="2000">
                <a:solidFill>
                  <a:schemeClr val="bg1">
                    <a:lumMod val="75000"/>
                  </a:schemeClr>
                </a:solidFill>
                <a:latin typeface="微軟正黑體" panose="020B0604030504040204" pitchFamily="34" charset="-120"/>
                <a:ea typeface="微軟正黑體" panose="020B0604030504040204" pitchFamily="34" charset="-120"/>
              </a:rPr>
              <a:t>【</a:t>
            </a:r>
            <a:r>
              <a:rPr lang="zh-TW" altLang="en-US" sz="2000">
                <a:solidFill>
                  <a:schemeClr val="bg1">
                    <a:lumMod val="75000"/>
                  </a:schemeClr>
                </a:solidFill>
                <a:latin typeface="微軟正黑體" panose="020B0604030504040204" pitchFamily="34" charset="-120"/>
                <a:ea typeface="微軟正黑體" panose="020B0604030504040204" pitchFamily="34" charset="-120"/>
              </a:rPr>
              <a:t>實施方法】</a:t>
            </a:r>
            <a:endParaRPr lang="zh-TW" altLang="en-US" sz="3200">
              <a:solidFill>
                <a:schemeClr val="bg1">
                  <a:lumMod val="75000"/>
                </a:schemeClr>
              </a:solidFill>
              <a:latin typeface="微軟正黑體" panose="020B0604030504040204" pitchFamily="34" charset="-120"/>
              <a:ea typeface="微軟正黑體" panose="020B0604030504040204" pitchFamily="34" charset="-120"/>
            </a:endParaRPr>
          </a:p>
        </p:txBody>
      </p:sp>
      <p:sp>
        <p:nvSpPr>
          <p:cNvPr id="7" name="文字方塊 6">
            <a:extLst>
              <a:ext uri="{FF2B5EF4-FFF2-40B4-BE49-F238E27FC236}">
                <a16:creationId xmlns:a16="http://schemas.microsoft.com/office/drawing/2014/main" id="{F9B7DBB3-5E54-4AFE-B913-34593A9E8EE2}"/>
              </a:ext>
            </a:extLst>
          </p:cNvPr>
          <p:cNvSpPr txBox="1"/>
          <p:nvPr/>
        </p:nvSpPr>
        <p:spPr>
          <a:xfrm>
            <a:off x="2102469" y="2420071"/>
            <a:ext cx="5684002" cy="400110"/>
          </a:xfrm>
          <a:prstGeom prst="rect">
            <a:avLst/>
          </a:prstGeom>
          <a:noFill/>
        </p:spPr>
        <p:txBody>
          <a:bodyPr wrap="square">
            <a:spAutoFit/>
          </a:bodyPr>
          <a:lstStyle/>
          <a:p>
            <a:r>
              <a:rPr lang="zh-TW" altLang="zh-TW" sz="20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事件資料</a:t>
            </a:r>
            <a:r>
              <a:rPr lang="zh-TW" altLang="en-US" sz="2000">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 </a:t>
            </a:r>
            <a:r>
              <a:rPr lang="en-US" altLang="zh-TW" sz="2000">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en-US" sz="2000">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 環境參數 </a:t>
            </a:r>
            <a:r>
              <a:rPr lang="en-US" altLang="zh-TW" sz="2000">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en-US" sz="2000">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 動作參數 </a:t>
            </a:r>
            <a:endParaRPr lang="zh-TW" altLang="en-US" sz="2000">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91700508-A48C-423E-BE0C-6F817897ACC0}"/>
              </a:ext>
            </a:extLst>
          </p:cNvPr>
          <p:cNvSpPr txBox="1"/>
          <p:nvPr/>
        </p:nvSpPr>
        <p:spPr>
          <a:xfrm>
            <a:off x="208889" y="3265414"/>
            <a:ext cx="3787160" cy="1077218"/>
          </a:xfrm>
          <a:prstGeom prst="rect">
            <a:avLst/>
          </a:prstGeom>
          <a:noFill/>
        </p:spPr>
        <p:txBody>
          <a:bodyPr wrap="square" rtlCol="0">
            <a:spAutoFit/>
          </a:bodyPr>
          <a:lstStyle/>
          <a:p>
            <a:r>
              <a:rPr lang="zh-TW" altLang="zh-TW" sz="1600" b="1">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對不同的農作物</a:t>
            </a:r>
            <a:r>
              <a:rPr lang="zh-TW" altLang="en-US" sz="1600" b="1">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altLang="zh-TW" sz="1600" b="1">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設定對應的環境控制的資料</a:t>
            </a:r>
            <a:endParaRPr lang="en-US" altLang="zh-TW" sz="1600" b="1">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endParaRPr>
          </a:p>
          <a:p>
            <a:r>
              <a:rPr lang="zh-TW" altLang="en-US" sz="1600">
                <a:solidFill>
                  <a:srgbClr val="333333"/>
                </a:solidFill>
                <a:latin typeface="微軟正黑體" panose="020B0604030504040204" pitchFamily="34" charset="-120"/>
                <a:ea typeface="微軟正黑體" panose="020B0604030504040204" pitchFamily="34" charset="-120"/>
                <a:cs typeface="Arial" panose="020B0604020202020204" pitchFamily="34" charset="0"/>
              </a:rPr>
              <a:t>例如：</a:t>
            </a:r>
            <a:r>
              <a:rPr lang="zh-TW" altLang="zh-TW" sz="16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灌溉週期，灌溉量，不同溫度下的灌溉動作</a:t>
            </a:r>
            <a:endParaRPr lang="zh-TW" altLang="en-US" sz="160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493540CA-18AD-4A45-826A-8C4BD1631D45}"/>
              </a:ext>
            </a:extLst>
          </p:cNvPr>
          <p:cNvSpPr txBox="1"/>
          <p:nvPr/>
        </p:nvSpPr>
        <p:spPr>
          <a:xfrm>
            <a:off x="4572000" y="3081791"/>
            <a:ext cx="3847410" cy="584775"/>
          </a:xfrm>
          <a:prstGeom prst="rect">
            <a:avLst/>
          </a:prstGeom>
          <a:noFill/>
        </p:spPr>
        <p:txBody>
          <a:bodyPr wrap="square">
            <a:spAutoFit/>
          </a:bodyPr>
          <a:lstStyle/>
          <a:p>
            <a:r>
              <a:rPr lang="zh-TW" altLang="zh-TW" sz="16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環境感測裝置感測環境狀態並運算差異時的基礎數據</a:t>
            </a:r>
            <a:endParaRPr lang="zh-TW" altLang="en-US" sz="1600">
              <a:latin typeface="微軟正黑體" panose="020B0604030504040204" pitchFamily="34" charset="-120"/>
              <a:ea typeface="微軟正黑體" panose="020B0604030504040204" pitchFamily="34" charset="-120"/>
            </a:endParaRPr>
          </a:p>
        </p:txBody>
      </p:sp>
      <p:sp>
        <p:nvSpPr>
          <p:cNvPr id="12" name="文字方塊 11">
            <a:extLst>
              <a:ext uri="{FF2B5EF4-FFF2-40B4-BE49-F238E27FC236}">
                <a16:creationId xmlns:a16="http://schemas.microsoft.com/office/drawing/2014/main" id="{4DFDC9BC-1459-4854-BAEB-D3A787BED72B}"/>
              </a:ext>
            </a:extLst>
          </p:cNvPr>
          <p:cNvSpPr txBox="1"/>
          <p:nvPr/>
        </p:nvSpPr>
        <p:spPr>
          <a:xfrm>
            <a:off x="5610897" y="1819907"/>
            <a:ext cx="2812912" cy="338554"/>
          </a:xfrm>
          <a:prstGeom prst="rect">
            <a:avLst/>
          </a:prstGeom>
          <a:noFill/>
        </p:spPr>
        <p:txBody>
          <a:bodyPr wrap="square">
            <a:spAutoFit/>
          </a:bodyPr>
          <a:lstStyle/>
          <a:p>
            <a:r>
              <a:rPr lang="zh-TW" altLang="zh-TW" sz="1600">
                <a:solidFill>
                  <a:srgbClr val="333333"/>
                </a:solidFill>
                <a:effectLst/>
                <a:latin typeface="微軟正黑體" panose="020B0604030504040204" pitchFamily="34" charset="-120"/>
                <a:ea typeface="微軟正黑體" panose="020B0604030504040204" pitchFamily="34" charset="-120"/>
                <a:cs typeface="Arial" panose="020B0604020202020204" pitchFamily="34" charset="0"/>
              </a:rPr>
              <a:t>終端裝置動作時的基礎數據</a:t>
            </a:r>
            <a:endParaRPr lang="zh-TW" altLang="en-US" sz="1600">
              <a:latin typeface="微軟正黑體" panose="020B0604030504040204" pitchFamily="34" charset="-120"/>
              <a:ea typeface="微軟正黑體" panose="020B0604030504040204" pitchFamily="34" charset="-120"/>
            </a:endParaRPr>
          </a:p>
        </p:txBody>
      </p:sp>
      <p:cxnSp>
        <p:nvCxnSpPr>
          <p:cNvPr id="8" name="接點: 肘形 7">
            <a:extLst>
              <a:ext uri="{FF2B5EF4-FFF2-40B4-BE49-F238E27FC236}">
                <a16:creationId xmlns:a16="http://schemas.microsoft.com/office/drawing/2014/main" id="{2B7837AB-C77A-40C5-8A50-5A9DB1A2CD22}"/>
              </a:ext>
            </a:extLst>
          </p:cNvPr>
          <p:cNvCxnSpPr/>
          <p:nvPr/>
        </p:nvCxnSpPr>
        <p:spPr>
          <a:xfrm>
            <a:off x="2076773" y="1015371"/>
            <a:ext cx="9144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接點: 弧形 12">
            <a:extLst>
              <a:ext uri="{FF2B5EF4-FFF2-40B4-BE49-F238E27FC236}">
                <a16:creationId xmlns:a16="http://schemas.microsoft.com/office/drawing/2014/main" id="{06F6BD32-97BA-480A-B5E4-5A396DCE0B9B}"/>
              </a:ext>
            </a:extLst>
          </p:cNvPr>
          <p:cNvCxnSpPr>
            <a:cxnSpLocks/>
          </p:cNvCxnSpPr>
          <p:nvPr/>
        </p:nvCxnSpPr>
        <p:spPr>
          <a:xfrm rot="10800000" flipV="1">
            <a:off x="5293463" y="1989186"/>
            <a:ext cx="317437" cy="287963"/>
          </a:xfrm>
          <a:prstGeom prst="curvedConnector3">
            <a:avLst>
              <a:gd name="adj1" fmla="val 95885"/>
            </a:avLst>
          </a:prstGeom>
          <a:ln>
            <a:tailEnd type="triangle"/>
          </a:ln>
        </p:spPr>
        <p:style>
          <a:lnRef idx="1">
            <a:schemeClr val="dk1"/>
          </a:lnRef>
          <a:fillRef idx="0">
            <a:schemeClr val="dk1"/>
          </a:fillRef>
          <a:effectRef idx="0">
            <a:schemeClr val="dk1"/>
          </a:effectRef>
          <a:fontRef idx="minor">
            <a:schemeClr val="tx1"/>
          </a:fontRef>
        </p:style>
      </p:cxnSp>
      <p:cxnSp>
        <p:nvCxnSpPr>
          <p:cNvPr id="22" name="接點: 弧形 21">
            <a:extLst>
              <a:ext uri="{FF2B5EF4-FFF2-40B4-BE49-F238E27FC236}">
                <a16:creationId xmlns:a16="http://schemas.microsoft.com/office/drawing/2014/main" id="{943B2440-38A2-4AC1-A10B-711D68DCF4B4}"/>
              </a:ext>
            </a:extLst>
          </p:cNvPr>
          <p:cNvCxnSpPr>
            <a:cxnSpLocks/>
            <a:stCxn id="11" idx="1"/>
          </p:cNvCxnSpPr>
          <p:nvPr/>
        </p:nvCxnSpPr>
        <p:spPr>
          <a:xfrm rot="10800000">
            <a:off x="3970358" y="2820183"/>
            <a:ext cx="601643" cy="553997"/>
          </a:xfrm>
          <a:prstGeom prst="curvedConnector3">
            <a:avLst>
              <a:gd name="adj1" fmla="val 101110"/>
            </a:avLst>
          </a:prstGeom>
          <a:ln>
            <a:tailEnd type="triangle"/>
          </a:ln>
        </p:spPr>
        <p:style>
          <a:lnRef idx="1">
            <a:schemeClr val="dk1"/>
          </a:lnRef>
          <a:fillRef idx="0">
            <a:schemeClr val="dk1"/>
          </a:fillRef>
          <a:effectRef idx="0">
            <a:schemeClr val="dk1"/>
          </a:effectRef>
          <a:fontRef idx="minor">
            <a:schemeClr val="tx1"/>
          </a:fontRef>
        </p:style>
      </p:cxnSp>
      <p:cxnSp>
        <p:nvCxnSpPr>
          <p:cNvPr id="28" name="接點: 弧形 27">
            <a:extLst>
              <a:ext uri="{FF2B5EF4-FFF2-40B4-BE49-F238E27FC236}">
                <a16:creationId xmlns:a16="http://schemas.microsoft.com/office/drawing/2014/main" id="{5F0CF742-EFC5-4D8B-B9BF-0398B14BF2F5}"/>
              </a:ext>
            </a:extLst>
          </p:cNvPr>
          <p:cNvCxnSpPr>
            <a:cxnSpLocks/>
          </p:cNvCxnSpPr>
          <p:nvPr/>
        </p:nvCxnSpPr>
        <p:spPr>
          <a:xfrm flipV="1">
            <a:off x="1142833" y="2571750"/>
            <a:ext cx="909628" cy="641981"/>
          </a:xfrm>
          <a:prstGeom prst="curvedConnector3">
            <a:avLst>
              <a:gd name="adj1" fmla="val -207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8347388"/>
      </p:ext>
    </p:extLst>
  </p:cSld>
  <p:clrMapOvr>
    <a:masterClrMapping/>
  </p:clrMapOvr>
</p:sld>
</file>

<file path=ppt/theme/theme1.xml><?xml version="1.0" encoding="utf-8"?>
<a:theme xmlns:a="http://schemas.openxmlformats.org/drawingml/2006/main" name="Farm Machinery Manufacturer Business Plan by Slidesgo">
  <a:themeElements>
    <a:clrScheme name="Simple Light">
      <a:dk1>
        <a:srgbClr val="403F49"/>
      </a:dk1>
      <a:lt1>
        <a:srgbClr val="3C751F"/>
      </a:lt1>
      <a:dk2>
        <a:srgbClr val="AAC59D"/>
      </a:dk2>
      <a:lt2>
        <a:srgbClr val="F8F3F1"/>
      </a:lt2>
      <a:accent1>
        <a:srgbClr val="FFFFFF"/>
      </a:accent1>
      <a:accent2>
        <a:srgbClr val="FFFFFF"/>
      </a:accent2>
      <a:accent3>
        <a:srgbClr val="FFFFFF"/>
      </a:accent3>
      <a:accent4>
        <a:srgbClr val="FFFFFF"/>
      </a:accent4>
      <a:accent5>
        <a:srgbClr val="FFFFFF"/>
      </a:accent5>
      <a:accent6>
        <a:srgbClr val="FFFFFF"/>
      </a:accent6>
      <a:hlink>
        <a:srgbClr val="403F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3219</TotalTime>
  <Words>2400</Words>
  <Application>Microsoft Office PowerPoint</Application>
  <PresentationFormat>如螢幕大小 (16:9)</PresentationFormat>
  <Paragraphs>192</Paragraphs>
  <Slides>33</Slides>
  <Notes>33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33</vt:i4>
      </vt:variant>
    </vt:vector>
  </HeadingPairs>
  <TitlesOfParts>
    <vt:vector size="39" baseType="lpstr">
      <vt:lpstr>Prata</vt:lpstr>
      <vt:lpstr>Quicksand Medium</vt:lpstr>
      <vt:lpstr>微軟正黑體</vt:lpstr>
      <vt:lpstr>Arial</vt:lpstr>
      <vt:lpstr>Arial</vt:lpstr>
      <vt:lpstr>Farm Machinery Manufacturer Business Plan by Slidesgo</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陳奕</dc:creator>
  <cp:lastModifiedBy>奕 陳</cp:lastModifiedBy>
  <cp:revision>32</cp:revision>
  <dcterms:modified xsi:type="dcterms:W3CDTF">2023-12-25T19:40:57Z</dcterms:modified>
</cp:coreProperties>
</file>