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70" r:id="rId5"/>
    <p:sldId id="259" r:id="rId6"/>
    <p:sldId id="272" r:id="rId7"/>
    <p:sldId id="260" r:id="rId8"/>
    <p:sldId id="261" r:id="rId9"/>
    <p:sldId id="262" r:id="rId10"/>
    <p:sldId id="263" r:id="rId11"/>
    <p:sldId id="271" r:id="rId12"/>
    <p:sldId id="264" r:id="rId13"/>
    <p:sldId id="265" r:id="rId14"/>
    <p:sldId id="266" r:id="rId15"/>
    <p:sldId id="267" r:id="rId16"/>
    <p:sldId id="273" r:id="rId17"/>
    <p:sldId id="268" r:id="rId18"/>
    <p:sldId id="269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B0EFB3-8458-4DF7-9529-91F4A0F6056F}" v="2506" dt="2024-05-31T03:29:33.9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奕儒 陳" userId="8bb3cc33eb105c64" providerId="LiveId" clId="{6FB0EFB3-8458-4DF7-9529-91F4A0F6056F}"/>
    <pc:docChg chg="undo custSel addSld delSld modSld sldOrd">
      <pc:chgData name="奕儒 陳" userId="8bb3cc33eb105c64" providerId="LiveId" clId="{6FB0EFB3-8458-4DF7-9529-91F4A0F6056F}" dt="2024-05-31T03:45:48.672" v="3458" actId="20577"/>
      <pc:docMkLst>
        <pc:docMk/>
      </pc:docMkLst>
      <pc:sldChg chg="addSp delSp modSp mod ord">
        <pc:chgData name="奕儒 陳" userId="8bb3cc33eb105c64" providerId="LiveId" clId="{6FB0EFB3-8458-4DF7-9529-91F4A0F6056F}" dt="2024-05-28T05:38:47.948" v="233" actId="20577"/>
        <pc:sldMkLst>
          <pc:docMk/>
          <pc:sldMk cId="466422168" sldId="256"/>
        </pc:sldMkLst>
        <pc:spChg chg="add mod">
          <ac:chgData name="奕儒 陳" userId="8bb3cc33eb105c64" providerId="LiveId" clId="{6FB0EFB3-8458-4DF7-9529-91F4A0F6056F}" dt="2024-05-28T05:09:16.361" v="107" actId="1076"/>
          <ac:spMkLst>
            <pc:docMk/>
            <pc:sldMk cId="466422168" sldId="256"/>
            <ac:spMk id="2" creationId="{9344C494-EAF7-F033-A726-FE4C99079C88}"/>
          </ac:spMkLst>
        </pc:spChg>
        <pc:spChg chg="del">
          <ac:chgData name="奕儒 陳" userId="8bb3cc33eb105c64" providerId="LiveId" clId="{6FB0EFB3-8458-4DF7-9529-91F4A0F6056F}" dt="2024-05-28T02:03:34.859" v="8" actId="478"/>
          <ac:spMkLst>
            <pc:docMk/>
            <pc:sldMk cId="466422168" sldId="256"/>
            <ac:spMk id="2" creationId="{BF26BEBC-EEE1-8A1C-8EF5-29BDE9606A15}"/>
          </ac:spMkLst>
        </pc:spChg>
        <pc:spChg chg="del">
          <ac:chgData name="奕儒 陳" userId="8bb3cc33eb105c64" providerId="LiveId" clId="{6FB0EFB3-8458-4DF7-9529-91F4A0F6056F}" dt="2024-05-28T02:03:36.037" v="9" actId="478"/>
          <ac:spMkLst>
            <pc:docMk/>
            <pc:sldMk cId="466422168" sldId="256"/>
            <ac:spMk id="3" creationId="{CD8458E1-1C85-3E29-1E96-B874793F5B28}"/>
          </ac:spMkLst>
        </pc:spChg>
        <pc:spChg chg="add mod">
          <ac:chgData name="奕儒 陳" userId="8bb3cc33eb105c64" providerId="LiveId" clId="{6FB0EFB3-8458-4DF7-9529-91F4A0F6056F}" dt="2024-05-28T05:09:10.474" v="106" actId="20577"/>
          <ac:spMkLst>
            <pc:docMk/>
            <pc:sldMk cId="466422168" sldId="256"/>
            <ac:spMk id="3" creationId="{D74FAFAF-7D2A-769A-54B9-554B751231CB}"/>
          </ac:spMkLst>
        </pc:spChg>
        <pc:spChg chg="add mod">
          <ac:chgData name="奕儒 陳" userId="8bb3cc33eb105c64" providerId="LiveId" clId="{6FB0EFB3-8458-4DF7-9529-91F4A0F6056F}" dt="2024-05-28T02:06:50.390" v="34" actId="1076"/>
          <ac:spMkLst>
            <pc:docMk/>
            <pc:sldMk cId="466422168" sldId="256"/>
            <ac:spMk id="4" creationId="{74C74ECF-4BCB-296B-5257-0373C78C450A}"/>
          </ac:spMkLst>
        </pc:spChg>
        <pc:spChg chg="add mod">
          <ac:chgData name="奕儒 陳" userId="8bb3cc33eb105c64" providerId="LiveId" clId="{6FB0EFB3-8458-4DF7-9529-91F4A0F6056F}" dt="2024-05-28T05:15:24.880" v="118" actId="20577"/>
          <ac:spMkLst>
            <pc:docMk/>
            <pc:sldMk cId="466422168" sldId="256"/>
            <ac:spMk id="9" creationId="{141ED6C9-191B-33FC-3E22-21BC5BC33B78}"/>
          </ac:spMkLst>
        </pc:spChg>
        <pc:spChg chg="add del">
          <ac:chgData name="奕儒 陳" userId="8bb3cc33eb105c64" providerId="LiveId" clId="{6FB0EFB3-8458-4DF7-9529-91F4A0F6056F}" dt="2024-05-28T02:06:02.669" v="27" actId="11529"/>
          <ac:spMkLst>
            <pc:docMk/>
            <pc:sldMk cId="466422168" sldId="256"/>
            <ac:spMk id="11" creationId="{2C82A90A-B0D2-6D3A-19B4-74DFE0B927CD}"/>
          </ac:spMkLst>
        </pc:spChg>
        <pc:spChg chg="add mod">
          <ac:chgData name="奕儒 陳" userId="8bb3cc33eb105c64" providerId="LiveId" clId="{6FB0EFB3-8458-4DF7-9529-91F4A0F6056F}" dt="2024-05-28T05:23:20.656" v="186" actId="1076"/>
          <ac:spMkLst>
            <pc:docMk/>
            <pc:sldMk cId="466422168" sldId="256"/>
            <ac:spMk id="11" creationId="{F75CB00F-5181-580F-993F-50335E1A0165}"/>
          </ac:spMkLst>
        </pc:spChg>
        <pc:spChg chg="add del">
          <ac:chgData name="奕儒 陳" userId="8bb3cc33eb105c64" providerId="LiveId" clId="{6FB0EFB3-8458-4DF7-9529-91F4A0F6056F}" dt="2024-05-28T02:06:22.104" v="29" actId="11529"/>
          <ac:spMkLst>
            <pc:docMk/>
            <pc:sldMk cId="466422168" sldId="256"/>
            <ac:spMk id="12" creationId="{08E3B979-28C7-337D-DC10-1F03F99C2C2E}"/>
          </ac:spMkLst>
        </pc:spChg>
        <pc:spChg chg="add mod">
          <ac:chgData name="奕儒 陳" userId="8bb3cc33eb105c64" providerId="LiveId" clId="{6FB0EFB3-8458-4DF7-9529-91F4A0F6056F}" dt="2024-05-28T05:15:49.496" v="132" actId="20577"/>
          <ac:spMkLst>
            <pc:docMk/>
            <pc:sldMk cId="466422168" sldId="256"/>
            <ac:spMk id="12" creationId="{39503AA5-FCBF-2461-AF41-F8C16F93EE02}"/>
          </ac:spMkLst>
        </pc:spChg>
        <pc:spChg chg="add mod">
          <ac:chgData name="奕儒 陳" userId="8bb3cc33eb105c64" providerId="LiveId" clId="{6FB0EFB3-8458-4DF7-9529-91F4A0F6056F}" dt="2024-05-28T02:06:50.390" v="34" actId="1076"/>
          <ac:spMkLst>
            <pc:docMk/>
            <pc:sldMk cId="466422168" sldId="256"/>
            <ac:spMk id="13" creationId="{4B1E3ED8-7A7C-B4E8-784D-68C493BD1777}"/>
          </ac:spMkLst>
        </pc:spChg>
        <pc:spChg chg="add mod">
          <ac:chgData name="奕儒 陳" userId="8bb3cc33eb105c64" providerId="LiveId" clId="{6FB0EFB3-8458-4DF7-9529-91F4A0F6056F}" dt="2024-05-28T02:07:02.872" v="37" actId="1076"/>
          <ac:spMkLst>
            <pc:docMk/>
            <pc:sldMk cId="466422168" sldId="256"/>
            <ac:spMk id="14" creationId="{CD770061-7C04-4971-3B67-86E1DD0428E4}"/>
          </ac:spMkLst>
        </pc:spChg>
        <pc:spChg chg="add mod">
          <ac:chgData name="奕儒 陳" userId="8bb3cc33eb105c64" providerId="LiveId" clId="{6FB0EFB3-8458-4DF7-9529-91F4A0F6056F}" dt="2024-05-28T02:07:07.979" v="39" actId="1076"/>
          <ac:spMkLst>
            <pc:docMk/>
            <pc:sldMk cId="466422168" sldId="256"/>
            <ac:spMk id="15" creationId="{7AB8EB53-94ED-B700-FC47-E6604CCA2C60}"/>
          </ac:spMkLst>
        </pc:spChg>
        <pc:spChg chg="add mod">
          <ac:chgData name="奕儒 陳" userId="8bb3cc33eb105c64" providerId="LiveId" clId="{6FB0EFB3-8458-4DF7-9529-91F4A0F6056F}" dt="2024-05-28T05:20:57.487" v="147" actId="20577"/>
          <ac:spMkLst>
            <pc:docMk/>
            <pc:sldMk cId="466422168" sldId="256"/>
            <ac:spMk id="16" creationId="{062EB4AC-45F8-C8C5-1AE7-6007BA8FE1EF}"/>
          </ac:spMkLst>
        </pc:spChg>
        <pc:spChg chg="add mod">
          <ac:chgData name="奕儒 陳" userId="8bb3cc33eb105c64" providerId="LiveId" clId="{6FB0EFB3-8458-4DF7-9529-91F4A0F6056F}" dt="2024-05-28T05:21:35.816" v="172" actId="1076"/>
          <ac:spMkLst>
            <pc:docMk/>
            <pc:sldMk cId="466422168" sldId="256"/>
            <ac:spMk id="18" creationId="{CBDB3FBC-8A74-F30A-13CB-47F4584B04A3}"/>
          </ac:spMkLst>
        </pc:spChg>
        <pc:spChg chg="add mod">
          <ac:chgData name="奕儒 陳" userId="8bb3cc33eb105c64" providerId="LiveId" clId="{6FB0EFB3-8458-4DF7-9529-91F4A0F6056F}" dt="2024-05-28T05:09:24.662" v="108" actId="1076"/>
          <ac:spMkLst>
            <pc:docMk/>
            <pc:sldMk cId="466422168" sldId="256"/>
            <ac:spMk id="22" creationId="{F67F4EA7-EAD9-CDE5-206B-0FD43C6E3938}"/>
          </ac:spMkLst>
        </pc:spChg>
        <pc:spChg chg="add mod">
          <ac:chgData name="奕儒 陳" userId="8bb3cc33eb105c64" providerId="LiveId" clId="{6FB0EFB3-8458-4DF7-9529-91F4A0F6056F}" dt="2024-05-28T02:09:21.824" v="76" actId="20577"/>
          <ac:spMkLst>
            <pc:docMk/>
            <pc:sldMk cId="466422168" sldId="256"/>
            <ac:spMk id="23" creationId="{5B340006-DC8B-5DF9-DC37-958D4B839002}"/>
          </ac:spMkLst>
        </pc:spChg>
        <pc:spChg chg="add mod">
          <ac:chgData name="奕儒 陳" userId="8bb3cc33eb105c64" providerId="LiveId" clId="{6FB0EFB3-8458-4DF7-9529-91F4A0F6056F}" dt="2024-05-28T05:21:32.648" v="171" actId="1076"/>
          <ac:spMkLst>
            <pc:docMk/>
            <pc:sldMk cId="466422168" sldId="256"/>
            <ac:spMk id="24" creationId="{CFF66BDB-5BE7-B030-6FD4-DCA177519EF3}"/>
          </ac:spMkLst>
        </pc:spChg>
        <pc:spChg chg="add mod">
          <ac:chgData name="奕儒 陳" userId="8bb3cc33eb105c64" providerId="LiveId" clId="{6FB0EFB3-8458-4DF7-9529-91F4A0F6056F}" dt="2024-05-28T05:12:23.479" v="109" actId="1076"/>
          <ac:spMkLst>
            <pc:docMk/>
            <pc:sldMk cId="466422168" sldId="256"/>
            <ac:spMk id="27" creationId="{D76D6581-488A-6154-043F-2C7D87943687}"/>
          </ac:spMkLst>
        </pc:spChg>
        <pc:spChg chg="add mod">
          <ac:chgData name="奕儒 陳" userId="8bb3cc33eb105c64" providerId="LiveId" clId="{6FB0EFB3-8458-4DF7-9529-91F4A0F6056F}" dt="2024-05-28T05:22:16.816" v="179" actId="1076"/>
          <ac:spMkLst>
            <pc:docMk/>
            <pc:sldMk cId="466422168" sldId="256"/>
            <ac:spMk id="30" creationId="{EFE42F7D-5CB0-47C1-5229-7686DAECB11C}"/>
          </ac:spMkLst>
        </pc:spChg>
        <pc:spChg chg="add mod">
          <ac:chgData name="奕儒 陳" userId="8bb3cc33eb105c64" providerId="LiveId" clId="{6FB0EFB3-8458-4DF7-9529-91F4A0F6056F}" dt="2024-05-28T05:22:40.347" v="184" actId="1076"/>
          <ac:spMkLst>
            <pc:docMk/>
            <pc:sldMk cId="466422168" sldId="256"/>
            <ac:spMk id="32" creationId="{1D1B6A96-D721-B443-933B-20BB717F923E}"/>
          </ac:spMkLst>
        </pc:spChg>
        <pc:spChg chg="add mod">
          <ac:chgData name="奕儒 陳" userId="8bb3cc33eb105c64" providerId="LiveId" clId="{6FB0EFB3-8458-4DF7-9529-91F4A0F6056F}" dt="2024-05-28T05:23:25.510" v="188" actId="1076"/>
          <ac:spMkLst>
            <pc:docMk/>
            <pc:sldMk cId="466422168" sldId="256"/>
            <ac:spMk id="33" creationId="{984BE5A1-8B4B-2DD7-13D2-6BEB4E1AD0D7}"/>
          </ac:spMkLst>
        </pc:spChg>
        <pc:spChg chg="add mod">
          <ac:chgData name="奕儒 陳" userId="8bb3cc33eb105c64" providerId="LiveId" clId="{6FB0EFB3-8458-4DF7-9529-91F4A0F6056F}" dt="2024-05-28T05:23:38.255" v="191" actId="1076"/>
          <ac:spMkLst>
            <pc:docMk/>
            <pc:sldMk cId="466422168" sldId="256"/>
            <ac:spMk id="34" creationId="{CF0B9CED-57B3-E95D-B749-02F01A174202}"/>
          </ac:spMkLst>
        </pc:spChg>
        <pc:spChg chg="add mod">
          <ac:chgData name="奕儒 陳" userId="8bb3cc33eb105c64" providerId="LiveId" clId="{6FB0EFB3-8458-4DF7-9529-91F4A0F6056F}" dt="2024-05-28T05:23:52.627" v="195" actId="20577"/>
          <ac:spMkLst>
            <pc:docMk/>
            <pc:sldMk cId="466422168" sldId="256"/>
            <ac:spMk id="36" creationId="{D306CC14-7980-CC04-49A2-E5F3714F2742}"/>
          </ac:spMkLst>
        </pc:spChg>
        <pc:spChg chg="add mod">
          <ac:chgData name="奕儒 陳" userId="8bb3cc33eb105c64" providerId="LiveId" clId="{6FB0EFB3-8458-4DF7-9529-91F4A0F6056F}" dt="2024-05-28T05:23:49.558" v="193" actId="1076"/>
          <ac:spMkLst>
            <pc:docMk/>
            <pc:sldMk cId="466422168" sldId="256"/>
            <ac:spMk id="37" creationId="{C48AB576-9728-078F-A8E4-70F0E671BF38}"/>
          </ac:spMkLst>
        </pc:spChg>
        <pc:spChg chg="add mod">
          <ac:chgData name="奕儒 陳" userId="8bb3cc33eb105c64" providerId="LiveId" clId="{6FB0EFB3-8458-4DF7-9529-91F4A0F6056F}" dt="2024-05-28T05:24:19.375" v="201" actId="20577"/>
          <ac:spMkLst>
            <pc:docMk/>
            <pc:sldMk cId="466422168" sldId="256"/>
            <ac:spMk id="38" creationId="{DF29C9AD-35D4-53CE-A0E3-21690B63F276}"/>
          </ac:spMkLst>
        </pc:spChg>
        <pc:spChg chg="add del mod">
          <ac:chgData name="奕儒 陳" userId="8bb3cc33eb105c64" providerId="LiveId" clId="{6FB0EFB3-8458-4DF7-9529-91F4A0F6056F}" dt="2024-05-28T05:38:37.238" v="229" actId="478"/>
          <ac:spMkLst>
            <pc:docMk/>
            <pc:sldMk cId="466422168" sldId="256"/>
            <ac:spMk id="39" creationId="{DAF4DECA-26E1-E66C-7C6A-B539750A1CE6}"/>
          </ac:spMkLst>
        </pc:spChg>
        <pc:spChg chg="add mod">
          <ac:chgData name="奕儒 陳" userId="8bb3cc33eb105c64" providerId="LiveId" clId="{6FB0EFB3-8458-4DF7-9529-91F4A0F6056F}" dt="2024-05-28T05:38:03.519" v="222" actId="20577"/>
          <ac:spMkLst>
            <pc:docMk/>
            <pc:sldMk cId="466422168" sldId="256"/>
            <ac:spMk id="40" creationId="{46900B28-65DA-9A8F-B721-D4762970784C}"/>
          </ac:spMkLst>
        </pc:spChg>
        <pc:spChg chg="add mod">
          <ac:chgData name="奕儒 陳" userId="8bb3cc33eb105c64" providerId="LiveId" clId="{6FB0EFB3-8458-4DF7-9529-91F4A0F6056F}" dt="2024-05-28T05:38:23.479" v="226" actId="20577"/>
          <ac:spMkLst>
            <pc:docMk/>
            <pc:sldMk cId="466422168" sldId="256"/>
            <ac:spMk id="41" creationId="{49EC2B96-AD7E-6B69-BDBD-55AF0877E3B2}"/>
          </ac:spMkLst>
        </pc:spChg>
        <pc:spChg chg="add mod">
          <ac:chgData name="奕儒 陳" userId="8bb3cc33eb105c64" providerId="LiveId" clId="{6FB0EFB3-8458-4DF7-9529-91F4A0F6056F}" dt="2024-05-28T05:38:47.948" v="233" actId="20577"/>
          <ac:spMkLst>
            <pc:docMk/>
            <pc:sldMk cId="466422168" sldId="256"/>
            <ac:spMk id="42" creationId="{F679D2FD-13FC-FFE8-F1A9-8C2FD4269C6A}"/>
          </ac:spMkLst>
        </pc:spChg>
        <pc:cxnChg chg="add mod">
          <ac:chgData name="奕儒 陳" userId="8bb3cc33eb105c64" providerId="LiveId" clId="{6FB0EFB3-8458-4DF7-9529-91F4A0F6056F}" dt="2024-05-28T02:06:50.390" v="34" actId="1076"/>
          <ac:cxnSpMkLst>
            <pc:docMk/>
            <pc:sldMk cId="466422168" sldId="256"/>
            <ac:cxnSpMk id="6" creationId="{8D06E4AF-ED97-8D2D-14A4-D9635E98597B}"/>
          </ac:cxnSpMkLst>
        </pc:cxnChg>
        <pc:cxnChg chg="add mod">
          <ac:chgData name="奕儒 陳" userId="8bb3cc33eb105c64" providerId="LiveId" clId="{6FB0EFB3-8458-4DF7-9529-91F4A0F6056F}" dt="2024-05-28T02:06:50.390" v="34" actId="1076"/>
          <ac:cxnSpMkLst>
            <pc:docMk/>
            <pc:sldMk cId="466422168" sldId="256"/>
            <ac:cxnSpMk id="8" creationId="{D92814D5-9E91-4FAC-346B-BFA6FB2E24A9}"/>
          </ac:cxnSpMkLst>
        </pc:cxnChg>
        <pc:cxnChg chg="add mod">
          <ac:chgData name="奕儒 陳" userId="8bb3cc33eb105c64" providerId="LiveId" clId="{6FB0EFB3-8458-4DF7-9529-91F4A0F6056F}" dt="2024-05-28T02:06:50.390" v="34" actId="1076"/>
          <ac:cxnSpMkLst>
            <pc:docMk/>
            <pc:sldMk cId="466422168" sldId="256"/>
            <ac:cxnSpMk id="10" creationId="{907F1712-33C7-84EE-02D3-52B1003B31D4}"/>
          </ac:cxnSpMkLst>
        </pc:cxnChg>
        <pc:cxnChg chg="add">
          <ac:chgData name="奕儒 陳" userId="8bb3cc33eb105c64" providerId="LiveId" clId="{6FB0EFB3-8458-4DF7-9529-91F4A0F6056F}" dt="2024-05-28T02:07:16.518" v="40" actId="11529"/>
          <ac:cxnSpMkLst>
            <pc:docMk/>
            <pc:sldMk cId="466422168" sldId="256"/>
            <ac:cxnSpMk id="17" creationId="{D80C9085-6018-5060-20F8-6AE977AECF1C}"/>
          </ac:cxnSpMkLst>
        </pc:cxnChg>
        <pc:cxnChg chg="add">
          <ac:chgData name="奕儒 陳" userId="8bb3cc33eb105c64" providerId="LiveId" clId="{6FB0EFB3-8458-4DF7-9529-91F4A0F6056F}" dt="2024-05-28T02:07:26.025" v="41" actId="11529"/>
          <ac:cxnSpMkLst>
            <pc:docMk/>
            <pc:sldMk cId="466422168" sldId="256"/>
            <ac:cxnSpMk id="19" creationId="{8D04CE9A-9BC6-0685-F32F-A14F2F28F2C6}"/>
          </ac:cxnSpMkLst>
        </pc:cxnChg>
        <pc:cxnChg chg="add mod">
          <ac:chgData name="奕儒 陳" userId="8bb3cc33eb105c64" providerId="LiveId" clId="{6FB0EFB3-8458-4DF7-9529-91F4A0F6056F}" dt="2024-05-28T05:21:16.665" v="152" actId="1076"/>
          <ac:cxnSpMkLst>
            <pc:docMk/>
            <pc:sldMk cId="466422168" sldId="256"/>
            <ac:cxnSpMk id="20" creationId="{7EDD6D21-E8EB-137B-606D-87C9C67554A5}"/>
          </ac:cxnSpMkLst>
        </pc:cxnChg>
        <pc:cxnChg chg="add">
          <ac:chgData name="奕儒 陳" userId="8bb3cc33eb105c64" providerId="LiveId" clId="{6FB0EFB3-8458-4DF7-9529-91F4A0F6056F}" dt="2024-05-28T02:07:33.547" v="42" actId="11529"/>
          <ac:cxnSpMkLst>
            <pc:docMk/>
            <pc:sldMk cId="466422168" sldId="256"/>
            <ac:cxnSpMk id="21" creationId="{9A954952-DF2E-C501-AAA5-CCB41B08022E}"/>
          </ac:cxnSpMkLst>
        </pc:cxnChg>
        <pc:cxnChg chg="add mod">
          <ac:chgData name="奕儒 陳" userId="8bb3cc33eb105c64" providerId="LiveId" clId="{6FB0EFB3-8458-4DF7-9529-91F4A0F6056F}" dt="2024-05-28T02:09:39.840" v="81" actId="1076"/>
          <ac:cxnSpMkLst>
            <pc:docMk/>
            <pc:sldMk cId="466422168" sldId="256"/>
            <ac:cxnSpMk id="24" creationId="{EF9162A5-DA9D-DA2F-7EA2-9259442816FB}"/>
          </ac:cxnSpMkLst>
        </pc:cxnChg>
        <pc:cxnChg chg="add mod">
          <ac:chgData name="奕儒 陳" userId="8bb3cc33eb105c64" providerId="LiveId" clId="{6FB0EFB3-8458-4DF7-9529-91F4A0F6056F}" dt="2024-05-28T05:12:30.261" v="111" actId="14100"/>
          <ac:cxnSpMkLst>
            <pc:docMk/>
            <pc:sldMk cId="466422168" sldId="256"/>
            <ac:cxnSpMk id="26" creationId="{6AEB4F74-CBE0-8BEA-DF86-A62D60BBDCA2}"/>
          </ac:cxnSpMkLst>
        </pc:cxnChg>
        <pc:cxnChg chg="add">
          <ac:chgData name="奕儒 陳" userId="8bb3cc33eb105c64" providerId="LiveId" clId="{6FB0EFB3-8458-4DF7-9529-91F4A0F6056F}" dt="2024-05-28T05:21:49.585" v="173" actId="11529"/>
          <ac:cxnSpMkLst>
            <pc:docMk/>
            <pc:sldMk cId="466422168" sldId="256"/>
            <ac:cxnSpMk id="28" creationId="{ACE990FC-FC3D-0A98-20FB-D185EB4E8817}"/>
          </ac:cxnSpMkLst>
        </pc:cxnChg>
        <pc:cxnChg chg="add mod">
          <ac:chgData name="奕儒 陳" userId="8bb3cc33eb105c64" providerId="LiveId" clId="{6FB0EFB3-8458-4DF7-9529-91F4A0F6056F}" dt="2024-05-28T05:22:15.896" v="178" actId="14100"/>
          <ac:cxnSpMkLst>
            <pc:docMk/>
            <pc:sldMk cId="466422168" sldId="256"/>
            <ac:cxnSpMk id="29" creationId="{8268E9D0-26EE-D7EE-6CF2-FED6D244EA75}"/>
          </ac:cxnSpMkLst>
        </pc:cxnChg>
        <pc:cxnChg chg="add mod">
          <ac:chgData name="奕儒 陳" userId="8bb3cc33eb105c64" providerId="LiveId" clId="{6FB0EFB3-8458-4DF7-9529-91F4A0F6056F}" dt="2024-05-28T05:23:49.558" v="193" actId="1076"/>
          <ac:cxnSpMkLst>
            <pc:docMk/>
            <pc:sldMk cId="466422168" sldId="256"/>
            <ac:cxnSpMk id="35" creationId="{F3470F75-1EED-3B29-A890-D086CECB6986}"/>
          </ac:cxnSpMkLst>
        </pc:cxnChg>
      </pc:sldChg>
      <pc:sldChg chg="addSp delSp modSp new mod">
        <pc:chgData name="奕儒 陳" userId="8bb3cc33eb105c64" providerId="LiveId" clId="{6FB0EFB3-8458-4DF7-9529-91F4A0F6056F}" dt="2024-05-31T00:33:05.626" v="3423" actId="20577"/>
        <pc:sldMkLst>
          <pc:docMk/>
          <pc:sldMk cId="1651249624" sldId="257"/>
        </pc:sldMkLst>
        <pc:spChg chg="del">
          <ac:chgData name="奕儒 陳" userId="8bb3cc33eb105c64" providerId="LiveId" clId="{6FB0EFB3-8458-4DF7-9529-91F4A0F6056F}" dt="2024-05-28T02:03:29.628" v="5" actId="478"/>
          <ac:spMkLst>
            <pc:docMk/>
            <pc:sldMk cId="1651249624" sldId="257"/>
            <ac:spMk id="2" creationId="{E6E71EB0-4916-497D-3E0F-4654DC224738}"/>
          </ac:spMkLst>
        </pc:spChg>
        <pc:spChg chg="del">
          <ac:chgData name="奕儒 陳" userId="8bb3cc33eb105c64" providerId="LiveId" clId="{6FB0EFB3-8458-4DF7-9529-91F4A0F6056F}" dt="2024-05-28T02:03:24.110" v="2" actId="478"/>
          <ac:spMkLst>
            <pc:docMk/>
            <pc:sldMk cId="1651249624" sldId="257"/>
            <ac:spMk id="3" creationId="{89C81E87-F85E-B61A-F9AE-8C6DF930B70F}"/>
          </ac:spMkLst>
        </pc:spChg>
        <pc:spChg chg="add del mod">
          <ac:chgData name="奕儒 陳" userId="8bb3cc33eb105c64" providerId="LiveId" clId="{6FB0EFB3-8458-4DF7-9529-91F4A0F6056F}" dt="2024-05-29T06:59:11.369" v="2624" actId="20577"/>
          <ac:spMkLst>
            <pc:docMk/>
            <pc:sldMk cId="1651249624" sldId="257"/>
            <ac:spMk id="4" creationId="{3C86CEB2-191A-2148-EB3D-57EECCAC1DFD}"/>
          </ac:spMkLst>
        </pc:spChg>
        <pc:spChg chg="add mod">
          <ac:chgData name="奕儒 陳" userId="8bb3cc33eb105c64" providerId="LiveId" clId="{6FB0EFB3-8458-4DF7-9529-91F4A0F6056F}" dt="2024-05-31T00:33:05.626" v="3423" actId="20577"/>
          <ac:spMkLst>
            <pc:docMk/>
            <pc:sldMk cId="1651249624" sldId="257"/>
            <ac:spMk id="5" creationId="{B6C57A0E-0F68-292E-29F3-A81A74F9CBC2}"/>
          </ac:spMkLst>
        </pc:spChg>
      </pc:sldChg>
      <pc:sldChg chg="addSp modSp add mod">
        <pc:chgData name="奕儒 陳" userId="8bb3cc33eb105c64" providerId="LiveId" clId="{6FB0EFB3-8458-4DF7-9529-91F4A0F6056F}" dt="2024-05-30T12:18:09.458" v="3302" actId="14100"/>
        <pc:sldMkLst>
          <pc:docMk/>
          <pc:sldMk cId="2049030890" sldId="258"/>
        </pc:sldMkLst>
        <pc:spChg chg="add mod">
          <ac:chgData name="奕儒 陳" userId="8bb3cc33eb105c64" providerId="LiveId" clId="{6FB0EFB3-8458-4DF7-9529-91F4A0F6056F}" dt="2024-05-30T12:18:06.347" v="3301" actId="1076"/>
          <ac:spMkLst>
            <pc:docMk/>
            <pc:sldMk cId="2049030890" sldId="258"/>
            <ac:spMk id="2" creationId="{C5ECDC54-5308-B349-6337-1F587D78DB77}"/>
          </ac:spMkLst>
        </pc:spChg>
        <pc:spChg chg="add mod">
          <ac:chgData name="奕儒 陳" userId="8bb3cc33eb105c64" providerId="LiveId" clId="{6FB0EFB3-8458-4DF7-9529-91F4A0F6056F}" dt="2024-05-28T11:38:28.948" v="260"/>
          <ac:spMkLst>
            <pc:docMk/>
            <pc:sldMk cId="2049030890" sldId="258"/>
            <ac:spMk id="3" creationId="{F758493C-9929-78FF-4E01-F4BE18CC1DC6}"/>
          </ac:spMkLst>
        </pc:spChg>
        <pc:spChg chg="mod">
          <ac:chgData name="奕儒 陳" userId="8bb3cc33eb105c64" providerId="LiveId" clId="{6FB0EFB3-8458-4DF7-9529-91F4A0F6056F}" dt="2024-05-28T02:05:02.819" v="24" actId="5793"/>
          <ac:spMkLst>
            <pc:docMk/>
            <pc:sldMk cId="2049030890" sldId="258"/>
            <ac:spMk id="4" creationId="{3C86CEB2-191A-2148-EB3D-57EECCAC1DFD}"/>
          </ac:spMkLst>
        </pc:spChg>
        <pc:spChg chg="mod">
          <ac:chgData name="奕儒 陳" userId="8bb3cc33eb105c64" providerId="LiveId" clId="{6FB0EFB3-8458-4DF7-9529-91F4A0F6056F}" dt="2024-05-28T05:33:30.189" v="218" actId="20577"/>
          <ac:spMkLst>
            <pc:docMk/>
            <pc:sldMk cId="2049030890" sldId="258"/>
            <ac:spMk id="5" creationId="{B6C57A0E-0F68-292E-29F3-A81A74F9CBC2}"/>
          </ac:spMkLst>
        </pc:spChg>
        <pc:picChg chg="add mod">
          <ac:chgData name="奕儒 陳" userId="8bb3cc33eb105c64" providerId="LiveId" clId="{6FB0EFB3-8458-4DF7-9529-91F4A0F6056F}" dt="2024-05-30T12:18:09.458" v="3302" actId="14100"/>
          <ac:picMkLst>
            <pc:docMk/>
            <pc:sldMk cId="2049030890" sldId="258"/>
            <ac:picMk id="6" creationId="{AF728F3A-8E99-5BFE-84D4-75B510FCC010}"/>
          </ac:picMkLst>
        </pc:picChg>
      </pc:sldChg>
      <pc:sldChg chg="addSp modSp add mod">
        <pc:chgData name="奕儒 陳" userId="8bb3cc33eb105c64" providerId="LiveId" clId="{6FB0EFB3-8458-4DF7-9529-91F4A0F6056F}" dt="2024-05-31T03:45:48.672" v="3458" actId="20577"/>
        <pc:sldMkLst>
          <pc:docMk/>
          <pc:sldMk cId="3031166967" sldId="259"/>
        </pc:sldMkLst>
        <pc:spChg chg="mod">
          <ac:chgData name="奕儒 陳" userId="8bb3cc33eb105c64" providerId="LiveId" clId="{6FB0EFB3-8458-4DF7-9529-91F4A0F6056F}" dt="2024-05-28T11:50:26.505" v="523" actId="20577"/>
          <ac:spMkLst>
            <pc:docMk/>
            <pc:sldMk cId="3031166967" sldId="259"/>
            <ac:spMk id="2" creationId="{C5ECDC54-5308-B349-6337-1F587D78DB77}"/>
          </ac:spMkLst>
        </pc:spChg>
        <pc:spChg chg="mod">
          <ac:chgData name="奕儒 陳" userId="8bb3cc33eb105c64" providerId="LiveId" clId="{6FB0EFB3-8458-4DF7-9529-91F4A0F6056F}" dt="2024-05-31T03:45:48.672" v="3458" actId="20577"/>
          <ac:spMkLst>
            <pc:docMk/>
            <pc:sldMk cId="3031166967" sldId="259"/>
            <ac:spMk id="4" creationId="{3C86CEB2-191A-2148-EB3D-57EECCAC1DFD}"/>
          </ac:spMkLst>
        </pc:spChg>
        <pc:picChg chg="add mod">
          <ac:chgData name="奕儒 陳" userId="8bb3cc33eb105c64" providerId="LiveId" clId="{6FB0EFB3-8458-4DF7-9529-91F4A0F6056F}" dt="2024-05-30T12:21:35.743" v="3304" actId="1076"/>
          <ac:picMkLst>
            <pc:docMk/>
            <pc:sldMk cId="3031166967" sldId="259"/>
            <ac:picMk id="3" creationId="{A5A1EE1E-57DE-A58E-E58F-DCDF914ABD30}"/>
          </ac:picMkLst>
        </pc:picChg>
      </pc:sldChg>
      <pc:sldChg chg="modSp add mod">
        <pc:chgData name="奕儒 陳" userId="8bb3cc33eb105c64" providerId="LiveId" clId="{6FB0EFB3-8458-4DF7-9529-91F4A0F6056F}" dt="2024-05-28T13:47:05.304" v="1512" actId="20577"/>
        <pc:sldMkLst>
          <pc:docMk/>
          <pc:sldMk cId="3603806104" sldId="260"/>
        </pc:sldMkLst>
        <pc:spChg chg="mod">
          <ac:chgData name="奕儒 陳" userId="8bb3cc33eb105c64" providerId="LiveId" clId="{6FB0EFB3-8458-4DF7-9529-91F4A0F6056F}" dt="2024-05-28T13:47:05.304" v="1512" actId="20577"/>
          <ac:spMkLst>
            <pc:docMk/>
            <pc:sldMk cId="3603806104" sldId="260"/>
            <ac:spMk id="2" creationId="{C5ECDC54-5308-B349-6337-1F587D78DB77}"/>
          </ac:spMkLst>
        </pc:spChg>
        <pc:spChg chg="mod">
          <ac:chgData name="奕儒 陳" userId="8bb3cc33eb105c64" providerId="LiveId" clId="{6FB0EFB3-8458-4DF7-9529-91F4A0F6056F}" dt="2024-05-28T12:31:22.849" v="824" actId="27636"/>
          <ac:spMkLst>
            <pc:docMk/>
            <pc:sldMk cId="3603806104" sldId="260"/>
            <ac:spMk id="4" creationId="{3C86CEB2-191A-2148-EB3D-57EECCAC1DFD}"/>
          </ac:spMkLst>
        </pc:spChg>
      </pc:sldChg>
      <pc:sldChg chg="modSp add mod">
        <pc:chgData name="奕儒 陳" userId="8bb3cc33eb105c64" providerId="LiveId" clId="{6FB0EFB3-8458-4DF7-9529-91F4A0F6056F}" dt="2024-05-28T13:41:01.731" v="1424" actId="20577"/>
        <pc:sldMkLst>
          <pc:docMk/>
          <pc:sldMk cId="1038525008" sldId="261"/>
        </pc:sldMkLst>
        <pc:spChg chg="mod">
          <ac:chgData name="奕儒 陳" userId="8bb3cc33eb105c64" providerId="LiveId" clId="{6FB0EFB3-8458-4DF7-9529-91F4A0F6056F}" dt="2024-05-28T13:41:01.731" v="1424" actId="20577"/>
          <ac:spMkLst>
            <pc:docMk/>
            <pc:sldMk cId="1038525008" sldId="261"/>
            <ac:spMk id="2" creationId="{C5ECDC54-5308-B349-6337-1F587D78DB77}"/>
          </ac:spMkLst>
        </pc:spChg>
        <pc:spChg chg="mod">
          <ac:chgData name="奕儒 陳" userId="8bb3cc33eb105c64" providerId="LiveId" clId="{6FB0EFB3-8458-4DF7-9529-91F4A0F6056F}" dt="2024-05-28T12:31:41.170" v="827" actId="27636"/>
          <ac:spMkLst>
            <pc:docMk/>
            <pc:sldMk cId="1038525008" sldId="261"/>
            <ac:spMk id="4" creationId="{3C86CEB2-191A-2148-EB3D-57EECCAC1DFD}"/>
          </ac:spMkLst>
        </pc:spChg>
      </pc:sldChg>
      <pc:sldChg chg="modSp add mod">
        <pc:chgData name="奕儒 陳" userId="8bb3cc33eb105c64" providerId="LiveId" clId="{6FB0EFB3-8458-4DF7-9529-91F4A0F6056F}" dt="2024-05-30T12:34:43.908" v="3305" actId="20577"/>
        <pc:sldMkLst>
          <pc:docMk/>
          <pc:sldMk cId="1357637290" sldId="262"/>
        </pc:sldMkLst>
        <pc:spChg chg="mod">
          <ac:chgData name="奕儒 陳" userId="8bb3cc33eb105c64" providerId="LiveId" clId="{6FB0EFB3-8458-4DF7-9529-91F4A0F6056F}" dt="2024-05-30T12:34:43.908" v="3305" actId="20577"/>
          <ac:spMkLst>
            <pc:docMk/>
            <pc:sldMk cId="1357637290" sldId="262"/>
            <ac:spMk id="2" creationId="{C5ECDC54-5308-B349-6337-1F587D78DB77}"/>
          </ac:spMkLst>
        </pc:spChg>
        <pc:spChg chg="mod">
          <ac:chgData name="奕儒 陳" userId="8bb3cc33eb105c64" providerId="LiveId" clId="{6FB0EFB3-8458-4DF7-9529-91F4A0F6056F}" dt="2024-05-28T12:51:23.977" v="1258" actId="20577"/>
          <ac:spMkLst>
            <pc:docMk/>
            <pc:sldMk cId="1357637290" sldId="262"/>
            <ac:spMk id="4" creationId="{3C86CEB2-191A-2148-EB3D-57EECCAC1DFD}"/>
          </ac:spMkLst>
        </pc:spChg>
      </pc:sldChg>
      <pc:sldChg chg="delSp modSp add mod">
        <pc:chgData name="奕儒 陳" userId="8bb3cc33eb105c64" providerId="LiveId" clId="{6FB0EFB3-8458-4DF7-9529-91F4A0F6056F}" dt="2024-05-30T06:43:06.029" v="2988" actId="14100"/>
        <pc:sldMkLst>
          <pc:docMk/>
          <pc:sldMk cId="2605159982" sldId="263"/>
        </pc:sldMkLst>
        <pc:spChg chg="mod">
          <ac:chgData name="奕儒 陳" userId="8bb3cc33eb105c64" providerId="LiveId" clId="{6FB0EFB3-8458-4DF7-9529-91F4A0F6056F}" dt="2024-05-30T06:43:06.029" v="2988" actId="14100"/>
          <ac:spMkLst>
            <pc:docMk/>
            <pc:sldMk cId="2605159982" sldId="263"/>
            <ac:spMk id="2" creationId="{C5ECDC54-5308-B349-6337-1F587D78DB77}"/>
          </ac:spMkLst>
        </pc:spChg>
        <pc:spChg chg="del">
          <ac:chgData name="奕儒 陳" userId="8bb3cc33eb105c64" providerId="LiveId" clId="{6FB0EFB3-8458-4DF7-9529-91F4A0F6056F}" dt="2024-05-28T12:55:04.154" v="1289" actId="478"/>
          <ac:spMkLst>
            <pc:docMk/>
            <pc:sldMk cId="2605159982" sldId="263"/>
            <ac:spMk id="4" creationId="{3C86CEB2-191A-2148-EB3D-57EECCAC1DFD}"/>
          </ac:spMkLst>
        </pc:spChg>
      </pc:sldChg>
      <pc:sldChg chg="delSp modSp add mod">
        <pc:chgData name="奕儒 陳" userId="8bb3cc33eb105c64" providerId="LiveId" clId="{6FB0EFB3-8458-4DF7-9529-91F4A0F6056F}" dt="2024-05-31T02:50:35.157" v="3439" actId="20577"/>
        <pc:sldMkLst>
          <pc:docMk/>
          <pc:sldMk cId="417984346" sldId="264"/>
        </pc:sldMkLst>
        <pc:spChg chg="mod">
          <ac:chgData name="奕儒 陳" userId="8bb3cc33eb105c64" providerId="LiveId" clId="{6FB0EFB3-8458-4DF7-9529-91F4A0F6056F}" dt="2024-05-31T02:50:35.157" v="3439" actId="20577"/>
          <ac:spMkLst>
            <pc:docMk/>
            <pc:sldMk cId="417984346" sldId="264"/>
            <ac:spMk id="2" creationId="{C5ECDC54-5308-B349-6337-1F587D78DB77}"/>
          </ac:spMkLst>
        </pc:spChg>
        <pc:spChg chg="mod">
          <ac:chgData name="奕儒 陳" userId="8bb3cc33eb105c64" providerId="LiveId" clId="{6FB0EFB3-8458-4DF7-9529-91F4A0F6056F}" dt="2024-05-28T13:01:12.550" v="1407"/>
          <ac:spMkLst>
            <pc:docMk/>
            <pc:sldMk cId="417984346" sldId="264"/>
            <ac:spMk id="4" creationId="{3C86CEB2-191A-2148-EB3D-57EECCAC1DFD}"/>
          </ac:spMkLst>
        </pc:spChg>
        <pc:spChg chg="del mod">
          <ac:chgData name="奕儒 陳" userId="8bb3cc33eb105c64" providerId="LiveId" clId="{6FB0EFB3-8458-4DF7-9529-91F4A0F6056F}" dt="2024-05-28T13:43:28.680" v="1426" actId="478"/>
          <ac:spMkLst>
            <pc:docMk/>
            <pc:sldMk cId="417984346" sldId="264"/>
            <ac:spMk id="5" creationId="{B6C57A0E-0F68-292E-29F3-A81A74F9CBC2}"/>
          </ac:spMkLst>
        </pc:spChg>
      </pc:sldChg>
      <pc:sldChg chg="add del">
        <pc:chgData name="奕儒 陳" userId="8bb3cc33eb105c64" providerId="LiveId" clId="{6FB0EFB3-8458-4DF7-9529-91F4A0F6056F}" dt="2024-05-28T14:40:24.639" v="1814" actId="47"/>
        <pc:sldMkLst>
          <pc:docMk/>
          <pc:sldMk cId="576824562" sldId="265"/>
        </pc:sldMkLst>
      </pc:sldChg>
      <pc:sldChg chg="delSp modSp add mod">
        <pc:chgData name="奕儒 陳" userId="8bb3cc33eb105c64" providerId="LiveId" clId="{6FB0EFB3-8458-4DF7-9529-91F4A0F6056F}" dt="2024-05-30T06:44:34.473" v="2995" actId="120"/>
        <pc:sldMkLst>
          <pc:docMk/>
          <pc:sldMk cId="2198736915" sldId="265"/>
        </pc:sldMkLst>
        <pc:spChg chg="mod">
          <ac:chgData name="奕儒 陳" userId="8bb3cc33eb105c64" providerId="LiveId" clId="{6FB0EFB3-8458-4DF7-9529-91F4A0F6056F}" dt="2024-05-30T06:44:34.473" v="2995" actId="120"/>
          <ac:spMkLst>
            <pc:docMk/>
            <pc:sldMk cId="2198736915" sldId="265"/>
            <ac:spMk id="2" creationId="{C5ECDC54-5308-B349-6337-1F587D78DB77}"/>
          </ac:spMkLst>
        </pc:spChg>
        <pc:spChg chg="mod">
          <ac:chgData name="奕儒 陳" userId="8bb3cc33eb105c64" providerId="LiveId" clId="{6FB0EFB3-8458-4DF7-9529-91F4A0F6056F}" dt="2024-05-29T01:21:27.167" v="2128" actId="20577"/>
          <ac:spMkLst>
            <pc:docMk/>
            <pc:sldMk cId="2198736915" sldId="265"/>
            <ac:spMk id="4" creationId="{3C86CEB2-191A-2148-EB3D-57EECCAC1DFD}"/>
          </ac:spMkLst>
        </pc:spChg>
        <pc:spChg chg="del">
          <ac:chgData name="奕儒 陳" userId="8bb3cc33eb105c64" providerId="LiveId" clId="{6FB0EFB3-8458-4DF7-9529-91F4A0F6056F}" dt="2024-05-28T14:41:49.932" v="1849" actId="478"/>
          <ac:spMkLst>
            <pc:docMk/>
            <pc:sldMk cId="2198736915" sldId="265"/>
            <ac:spMk id="5" creationId="{B6C57A0E-0F68-292E-29F3-A81A74F9CBC2}"/>
          </ac:spMkLst>
        </pc:spChg>
      </pc:sldChg>
      <pc:sldChg chg="modSp add mod">
        <pc:chgData name="奕儒 陳" userId="8bb3cc33eb105c64" providerId="LiveId" clId="{6FB0EFB3-8458-4DF7-9529-91F4A0F6056F}" dt="2024-05-30T01:45:58.413" v="2905" actId="20577"/>
        <pc:sldMkLst>
          <pc:docMk/>
          <pc:sldMk cId="4076046053" sldId="266"/>
        </pc:sldMkLst>
        <pc:spChg chg="mod">
          <ac:chgData name="奕儒 陳" userId="8bb3cc33eb105c64" providerId="LiveId" clId="{6FB0EFB3-8458-4DF7-9529-91F4A0F6056F}" dt="2024-05-30T01:45:58.413" v="2905" actId="20577"/>
          <ac:spMkLst>
            <pc:docMk/>
            <pc:sldMk cId="4076046053" sldId="266"/>
            <ac:spMk id="2" creationId="{C5ECDC54-5308-B349-6337-1F587D78DB77}"/>
          </ac:spMkLst>
        </pc:spChg>
        <pc:spChg chg="mod">
          <ac:chgData name="奕儒 陳" userId="8bb3cc33eb105c64" providerId="LiveId" clId="{6FB0EFB3-8458-4DF7-9529-91F4A0F6056F}" dt="2024-05-28T14:55:47.983" v="1987" actId="27636"/>
          <ac:spMkLst>
            <pc:docMk/>
            <pc:sldMk cId="4076046053" sldId="266"/>
            <ac:spMk id="4" creationId="{3C86CEB2-191A-2148-EB3D-57EECCAC1DFD}"/>
          </ac:spMkLst>
        </pc:spChg>
      </pc:sldChg>
      <pc:sldChg chg="modSp add mod">
        <pc:chgData name="奕儒 陳" userId="8bb3cc33eb105c64" providerId="LiveId" clId="{6FB0EFB3-8458-4DF7-9529-91F4A0F6056F}" dt="2024-05-29T02:07:25.134" v="2398" actId="13926"/>
        <pc:sldMkLst>
          <pc:docMk/>
          <pc:sldMk cId="3296775259" sldId="267"/>
        </pc:sldMkLst>
        <pc:spChg chg="mod">
          <ac:chgData name="奕儒 陳" userId="8bb3cc33eb105c64" providerId="LiveId" clId="{6FB0EFB3-8458-4DF7-9529-91F4A0F6056F}" dt="2024-05-29T02:07:25.134" v="2398" actId="13926"/>
          <ac:spMkLst>
            <pc:docMk/>
            <pc:sldMk cId="3296775259" sldId="267"/>
            <ac:spMk id="2" creationId="{C5ECDC54-5308-B349-6337-1F587D78DB77}"/>
          </ac:spMkLst>
        </pc:spChg>
      </pc:sldChg>
      <pc:sldChg chg="addSp delSp modSp add mod">
        <pc:chgData name="奕儒 陳" userId="8bb3cc33eb105c64" providerId="LiveId" clId="{6FB0EFB3-8458-4DF7-9529-91F4A0F6056F}" dt="2024-05-30T13:21:30.537" v="3386" actId="20577"/>
        <pc:sldMkLst>
          <pc:docMk/>
          <pc:sldMk cId="2546117463" sldId="268"/>
        </pc:sldMkLst>
        <pc:spChg chg="mod">
          <ac:chgData name="奕儒 陳" userId="8bb3cc33eb105c64" providerId="LiveId" clId="{6FB0EFB3-8458-4DF7-9529-91F4A0F6056F}" dt="2024-05-29T04:13:03.992" v="2414" actId="20577"/>
          <ac:spMkLst>
            <pc:docMk/>
            <pc:sldMk cId="2546117463" sldId="268"/>
            <ac:spMk id="2" creationId="{C5ECDC54-5308-B349-6337-1F587D78DB77}"/>
          </ac:spMkLst>
        </pc:spChg>
        <pc:spChg chg="mod">
          <ac:chgData name="奕儒 陳" userId="8bb3cc33eb105c64" providerId="LiveId" clId="{6FB0EFB3-8458-4DF7-9529-91F4A0F6056F}" dt="2024-05-29T04:12:59.565" v="2413" actId="122"/>
          <ac:spMkLst>
            <pc:docMk/>
            <pc:sldMk cId="2546117463" sldId="268"/>
            <ac:spMk id="4" creationId="{3C86CEB2-191A-2148-EB3D-57EECCAC1DFD}"/>
          </ac:spMkLst>
        </pc:spChg>
        <pc:spChg chg="add del">
          <ac:chgData name="奕儒 陳" userId="8bb3cc33eb105c64" providerId="LiveId" clId="{6FB0EFB3-8458-4DF7-9529-91F4A0F6056F}" dt="2024-05-29T04:27:15.782" v="2417" actId="22"/>
          <ac:spMkLst>
            <pc:docMk/>
            <pc:sldMk cId="2546117463" sldId="268"/>
            <ac:spMk id="5" creationId="{895A29DC-57CE-5BEB-10D4-227D898332B5}"/>
          </ac:spMkLst>
        </pc:spChg>
        <pc:spChg chg="add mod">
          <ac:chgData name="奕儒 陳" userId="8bb3cc33eb105c64" providerId="LiveId" clId="{6FB0EFB3-8458-4DF7-9529-91F4A0F6056F}" dt="2024-05-30T13:21:30.537" v="3386" actId="20577"/>
          <ac:spMkLst>
            <pc:docMk/>
            <pc:sldMk cId="2546117463" sldId="268"/>
            <ac:spMk id="6" creationId="{7308C30E-9A89-464F-FDA9-B7A4D6E9F873}"/>
          </ac:spMkLst>
        </pc:spChg>
      </pc:sldChg>
      <pc:sldChg chg="modSp add mod">
        <pc:chgData name="奕儒 陳" userId="8bb3cc33eb105c64" providerId="LiveId" clId="{6FB0EFB3-8458-4DF7-9529-91F4A0F6056F}" dt="2024-05-30T13:21:40.497" v="3387" actId="20577"/>
        <pc:sldMkLst>
          <pc:docMk/>
          <pc:sldMk cId="1886740198" sldId="269"/>
        </pc:sldMkLst>
        <pc:spChg chg="mod">
          <ac:chgData name="奕儒 陳" userId="8bb3cc33eb105c64" providerId="LiveId" clId="{6FB0EFB3-8458-4DF7-9529-91F4A0F6056F}" dt="2024-05-29T08:13:56.768" v="2652" actId="20577"/>
          <ac:spMkLst>
            <pc:docMk/>
            <pc:sldMk cId="1886740198" sldId="269"/>
            <ac:spMk id="4" creationId="{3C86CEB2-191A-2148-EB3D-57EECCAC1DFD}"/>
          </ac:spMkLst>
        </pc:spChg>
        <pc:spChg chg="mod">
          <ac:chgData name="奕儒 陳" userId="8bb3cc33eb105c64" providerId="LiveId" clId="{6FB0EFB3-8458-4DF7-9529-91F4A0F6056F}" dt="2024-05-30T13:21:40.497" v="3387" actId="20577"/>
          <ac:spMkLst>
            <pc:docMk/>
            <pc:sldMk cId="1886740198" sldId="269"/>
            <ac:spMk id="6" creationId="{7308C30E-9A89-464F-FDA9-B7A4D6E9F873}"/>
          </ac:spMkLst>
        </pc:spChg>
      </pc:sldChg>
      <pc:sldChg chg="modSp add mod">
        <pc:chgData name="奕儒 陳" userId="8bb3cc33eb105c64" providerId="LiveId" clId="{6FB0EFB3-8458-4DF7-9529-91F4A0F6056F}" dt="2024-05-31T02:23:02.808" v="3435" actId="20577"/>
        <pc:sldMkLst>
          <pc:docMk/>
          <pc:sldMk cId="862551620" sldId="270"/>
        </pc:sldMkLst>
        <pc:spChg chg="mod">
          <ac:chgData name="奕儒 陳" userId="8bb3cc33eb105c64" providerId="LiveId" clId="{6FB0EFB3-8458-4DF7-9529-91F4A0F6056F}" dt="2024-05-31T02:23:02.808" v="3435" actId="20577"/>
          <ac:spMkLst>
            <pc:docMk/>
            <pc:sldMk cId="862551620" sldId="270"/>
            <ac:spMk id="2" creationId="{C5ECDC54-5308-B349-6337-1F587D78DB77}"/>
          </ac:spMkLst>
        </pc:spChg>
        <pc:spChg chg="mod">
          <ac:chgData name="奕儒 陳" userId="8bb3cc33eb105c64" providerId="LiveId" clId="{6FB0EFB3-8458-4DF7-9529-91F4A0F6056F}" dt="2024-05-30T08:20:58.862" v="2997" actId="20577"/>
          <ac:spMkLst>
            <pc:docMk/>
            <pc:sldMk cId="862551620" sldId="270"/>
            <ac:spMk id="4" creationId="{3C86CEB2-191A-2148-EB3D-57EECCAC1DFD}"/>
          </ac:spMkLst>
        </pc:spChg>
      </pc:sldChg>
      <pc:sldChg chg="add">
        <pc:chgData name="奕儒 陳" userId="8bb3cc33eb105c64" providerId="LiveId" clId="{6FB0EFB3-8458-4DF7-9529-91F4A0F6056F}" dt="2024-05-30T12:36:33.706" v="3306"/>
        <pc:sldMkLst>
          <pc:docMk/>
          <pc:sldMk cId="938826052" sldId="271"/>
        </pc:sldMkLst>
      </pc:sldChg>
      <pc:sldChg chg="add ord">
        <pc:chgData name="奕儒 陳" userId="8bb3cc33eb105c64" providerId="LiveId" clId="{6FB0EFB3-8458-4DF7-9529-91F4A0F6056F}" dt="2024-05-30T14:11:26.334" v="3407"/>
        <pc:sldMkLst>
          <pc:docMk/>
          <pc:sldMk cId="3790365734" sldId="272"/>
        </pc:sldMkLst>
      </pc:sldChg>
      <pc:sldChg chg="add">
        <pc:chgData name="奕儒 陳" userId="8bb3cc33eb105c64" providerId="LiveId" clId="{6FB0EFB3-8458-4DF7-9529-91F4A0F6056F}" dt="2024-05-31T03:29:33.972" v="3440"/>
        <pc:sldMkLst>
          <pc:docMk/>
          <pc:sldMk cId="3447334573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76D542-9A0E-F6BC-D204-368F5014B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E548FEE-F1B6-252E-0C34-59B2E3CE1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AB1FB1-0B43-C007-BCDB-F0CC15FF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A508-E733-442D-906E-F593246D165C}" type="datetimeFigureOut">
              <a:rPr lang="zh-TW" altLang="en-US" smtClean="0"/>
              <a:t>2024/5/31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A825F2-3A90-8179-449B-53C165184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F5D5FB-C4A7-52B8-B66D-3183EDC7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D722-0538-4453-BBC1-8B505EB799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42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18914-3203-6DA0-3436-B81232DE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073E9FC-DF66-2004-52B4-37661DE4D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DBAD4E-A155-5D3A-B4F1-3F68631F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A508-E733-442D-906E-F593246D165C}" type="datetimeFigureOut">
              <a:rPr lang="zh-TW" altLang="en-US" smtClean="0"/>
              <a:t>2024/5/31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9C5BC8-31E8-73F4-AFFF-0222FDC6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E684AF-2C78-8275-0171-A07D95159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D722-0538-4453-BBC1-8B505EB799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27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86AA19C-A759-A187-A738-56B6AA581E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D857737-1463-C7EE-4B54-2B5A537A4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C644B0-87C4-FE43-084C-AD1950392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A508-E733-442D-906E-F593246D165C}" type="datetimeFigureOut">
              <a:rPr lang="zh-TW" altLang="en-US" smtClean="0"/>
              <a:t>2024/5/31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C58027-B911-FF13-1358-9A39CB79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AA3CC9-5D98-A759-8384-9E671504B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D722-0538-4453-BBC1-8B505EB799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24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343C98-E753-3359-1337-2E52E35CD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FFAB59-7142-672B-46D9-82F7F6709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21D76F-7623-E1DA-AC7C-56CA35256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A508-E733-442D-906E-F593246D165C}" type="datetimeFigureOut">
              <a:rPr lang="zh-TW" altLang="en-US" smtClean="0"/>
              <a:t>2024/5/31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2BB1C1-AAD0-BCC4-4950-96B8E4EEB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6D8F4C-BDB0-0BF8-6ED7-BD1D01881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D722-0538-4453-BBC1-8B505EB799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0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61EE6C-3F12-2767-CC72-DB476CC8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F92994D-507F-2DC7-B078-6E76DD366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45FACF-908D-B4E7-0723-0538F44A5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A508-E733-442D-906E-F593246D165C}" type="datetimeFigureOut">
              <a:rPr lang="zh-TW" altLang="en-US" smtClean="0"/>
              <a:t>2024/5/31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5B8332-3D4B-B0B9-CFDC-CC231A752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B1E8E1-75D6-602A-B6D8-3084BA38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D722-0538-4453-BBC1-8B505EB799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56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F433E-D4D0-7A90-8FDA-40C3780F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A57ABA-96BE-5C7E-AD73-5EB447330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F6FB701-2FDE-97F6-D95F-8797C1CB5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19D694-FD0F-2276-24F9-4CC6FACAB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A508-E733-442D-906E-F593246D165C}" type="datetimeFigureOut">
              <a:rPr lang="zh-TW" altLang="en-US" smtClean="0"/>
              <a:t>2024/5/31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BC8B9E-CF8C-0658-D20E-F98FE4E3D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622927-502E-7B6E-CC97-E503F737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D722-0538-4453-BBC1-8B505EB799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93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D18E77-E0DB-D89C-07A6-5D2A740A4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29099B-7E4B-CD41-A1C3-D953830F1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6AF1E4-BCAF-9AB4-8A77-BD393D1C6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A89E08A-C917-7C12-5B4D-EF7125B4D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C71E491-AAA9-3D0A-2915-136CB286D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F30B8D9-BBA1-F27B-274A-275631310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A508-E733-442D-906E-F593246D165C}" type="datetimeFigureOut">
              <a:rPr lang="zh-TW" altLang="en-US" smtClean="0"/>
              <a:t>2024/5/31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177EE95-D71E-D44C-5F3B-DE02089B5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EDB7B94-8FE3-1ACF-EFB9-4B78107DD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D722-0538-4453-BBC1-8B505EB799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87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22F113-2302-21BC-074A-831E0669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8DA8268-F05D-6943-29EC-5BF72E9A1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A508-E733-442D-906E-F593246D165C}" type="datetimeFigureOut">
              <a:rPr lang="zh-TW" altLang="en-US" smtClean="0"/>
              <a:t>2024/5/31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FA90B2B-3B95-F16F-A6B0-42AD58A06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450FB40-E8DD-66B7-374A-1E936E504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D722-0538-4453-BBC1-8B505EB799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083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06DEBC3-73B5-8568-B66F-E2C3B0A0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A508-E733-442D-906E-F593246D165C}" type="datetimeFigureOut">
              <a:rPr lang="zh-TW" altLang="en-US" smtClean="0"/>
              <a:t>2024/5/31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65F4E94-2EA3-6B00-EC91-C8885511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6C578C-EEDB-C29F-799B-2B8509AE1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D722-0538-4453-BBC1-8B505EB799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2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9BFDCA-FD23-00BA-A4A4-98504B93A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BA05DC-6639-C2D1-DAE2-0C3DD35C7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152530-0C75-3AD3-9B80-9563CE1C4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3815C9-98AE-CE77-EF89-570912D5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A508-E733-442D-906E-F593246D165C}" type="datetimeFigureOut">
              <a:rPr lang="zh-TW" altLang="en-US" smtClean="0"/>
              <a:t>2024/5/31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F39521-3AFB-98BE-EB04-6316B953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8025F8-EA30-143A-946F-10F7236B8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D722-0538-4453-BBC1-8B505EB799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8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1280D6-C5C2-869C-3DE4-E6916FC48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2975BE2-7BDE-DB1A-77E9-365E7EB24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6544226-9495-2E99-0FE1-E3F5C636D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F6DD432-9E95-D091-2B88-412722267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A508-E733-442D-906E-F593246D165C}" type="datetimeFigureOut">
              <a:rPr lang="zh-TW" altLang="en-US" smtClean="0"/>
              <a:t>2024/5/31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0ABFD1-4D3A-0B5D-7745-3755EB478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0BDAB71-FE96-7A62-03DC-A225355D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D722-0538-4453-BBC1-8B505EB799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27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B80F6C8-52D9-63A5-785C-EA218F7D1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CE89AA5-3754-6D34-A064-308B401C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28AC18-2897-AABF-F646-2D18F3FE1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B9A508-E733-442D-906E-F593246D165C}" type="datetimeFigureOut">
              <a:rPr lang="zh-TW" altLang="en-US" smtClean="0"/>
              <a:t>2024/5/31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2271BE-5A5B-AAE4-1A38-C92F5C6FC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F4C27B-521F-372A-B52C-BF1F1A2BC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BFD722-0538-4453-BBC1-8B505EB799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41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10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C86CEB2-191A-2148-EB3D-57EECCAC1DFD}"/>
              </a:ext>
            </a:extLst>
          </p:cNvPr>
          <p:cNvSpPr>
            <a:spLocks noGrp="1"/>
          </p:cNvSpPr>
          <p:nvPr/>
        </p:nvSpPr>
        <p:spPr>
          <a:xfrm>
            <a:off x="838200" y="5230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Variables and functions we need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B6C57A0E-0F68-292E-29F3-A81A74F9CBC2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838200" y="1549400"/>
                <a:ext cx="10515600" cy="47855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 err="1"/>
                  <a:t>Input_hidden</a:t>
                </a:r>
                <a:r>
                  <a:rPr lang="en-US" altLang="zh-TW" dirty="0"/>
                  <a:t> weights </a:t>
                </a:r>
              </a:p>
              <a:p>
                <a:r>
                  <a:rPr lang="en-US" altLang="zh-TW" dirty="0" err="1"/>
                  <a:t>Hidden_hidden</a:t>
                </a:r>
                <a:r>
                  <a:rPr lang="en-US" altLang="zh-TW" dirty="0"/>
                  <a:t> weights</a:t>
                </a:r>
              </a:p>
              <a:p>
                <a:r>
                  <a:rPr lang="en-US" altLang="zh-TW" dirty="0"/>
                  <a:t>Bias1</a:t>
                </a:r>
              </a:p>
              <a:p>
                <a:r>
                  <a:rPr lang="en-US" altLang="zh-TW" dirty="0"/>
                  <a:t>Tanh</a:t>
                </a:r>
              </a:p>
              <a:p>
                <a:r>
                  <a:rPr lang="en-US" altLang="zh-TW" dirty="0" err="1"/>
                  <a:t>Hidden_output</a:t>
                </a:r>
                <a:r>
                  <a:rPr lang="en-US" altLang="zh-TW" dirty="0"/>
                  <a:t> weights</a:t>
                </a:r>
              </a:p>
              <a:p>
                <a:r>
                  <a:rPr lang="en-US" altLang="zh-TW" dirty="0"/>
                  <a:t>Bias2</a:t>
                </a:r>
              </a:p>
              <a:p>
                <a:r>
                  <a:rPr lang="en-US" altLang="zh-TW" dirty="0" err="1"/>
                  <a:t>Softmax</a:t>
                </a:r>
                <a:r>
                  <a:rPr lang="zh-TW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Cross entropy</a:t>
                </a:r>
                <a:r>
                  <a:rPr lang="zh-TW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𝑦𝑡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bSup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Sup>
                              <m:sSub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𝑦𝑝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nary>
                      </m:e>
                    </m:nary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B6C57A0E-0F68-292E-29F3-A81A74F9CB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49400"/>
                <a:ext cx="10515600" cy="4785519"/>
              </a:xfrm>
              <a:prstGeom prst="rect">
                <a:avLst/>
              </a:prstGeom>
              <a:blipFill>
                <a:blip r:embed="rId2"/>
                <a:stretch>
                  <a:fillRect l="-1043" t="-21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249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B6C57A0E-0F68-292E-29F3-A81A74F9CBC2}"/>
              </a:ext>
            </a:extLst>
          </p:cNvPr>
          <p:cNvSpPr>
            <a:spLocks noGrp="1"/>
          </p:cNvSpPr>
          <p:nvPr/>
        </p:nvSpPr>
        <p:spPr>
          <a:xfrm>
            <a:off x="838200" y="1983581"/>
            <a:ext cx="102042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2">
                <a:extLst>
                  <a:ext uri="{FF2B5EF4-FFF2-40B4-BE49-F238E27FC236}">
                    <a16:creationId xmlns:a16="http://schemas.microsoft.com/office/drawing/2014/main" id="{C5ECDC54-5308-B349-6337-1F587D78DB77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414868" y="1651002"/>
                <a:ext cx="11269132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/>
                  <a:t>Note that both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,  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/>
                  <a:t> and following terms have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p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sup>
                            </m:sSup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endParaRPr lang="en-US" altLang="zh-TW" dirty="0"/>
              </a:p>
              <a:p>
                <a:r>
                  <a:rPr lang="en-US" altLang="zh-TW" dirty="0"/>
                  <a:t>Hence, in programming we let delta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p>
                              <m:s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p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sup>
                            </m:sSup>
                          </m:e>
                          <m:sub/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/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Now we 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, 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, 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2" name="內容版面配置區 2">
                <a:extLst>
                  <a:ext uri="{FF2B5EF4-FFF2-40B4-BE49-F238E27FC236}">
                    <a16:creationId xmlns:a16="http://schemas.microsoft.com/office/drawing/2014/main" id="{C5ECDC54-5308-B349-6337-1F587D78DB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68" y="1651002"/>
                <a:ext cx="11269132" cy="4351338"/>
              </a:xfrm>
              <a:prstGeom prst="rect">
                <a:avLst/>
              </a:prstGeom>
              <a:blipFill>
                <a:blip r:embed="rId2"/>
                <a:stretch>
                  <a:fillRect l="-9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5159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C86CEB2-191A-2148-EB3D-57EECCAC1DFD}"/>
              </a:ext>
            </a:extLst>
          </p:cNvPr>
          <p:cNvSpPr>
            <a:spLocks noGrp="1"/>
          </p:cNvSpPr>
          <p:nvPr/>
        </p:nvSpPr>
        <p:spPr>
          <a:xfrm>
            <a:off x="838200" y="5230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Forward 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B6C57A0E-0F68-292E-29F3-A81A74F9CBC2}"/>
              </a:ext>
            </a:extLst>
          </p:cNvPr>
          <p:cNvSpPr>
            <a:spLocks noGrp="1"/>
          </p:cNvSpPr>
          <p:nvPr/>
        </p:nvSpPr>
        <p:spPr>
          <a:xfrm>
            <a:off x="838200" y="1983581"/>
            <a:ext cx="102042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2">
                <a:extLst>
                  <a:ext uri="{FF2B5EF4-FFF2-40B4-BE49-F238E27FC236}">
                    <a16:creationId xmlns:a16="http://schemas.microsoft.com/office/drawing/2014/main" id="{C5ECDC54-5308-B349-6337-1F587D78DB77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169333" y="1771914"/>
                <a:ext cx="10329333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(hidden state)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(output at time T)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sup>
                        </m:sSub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2" name="內容版面配置區 2">
                <a:extLst>
                  <a:ext uri="{FF2B5EF4-FFF2-40B4-BE49-F238E27FC236}">
                    <a16:creationId xmlns:a16="http://schemas.microsoft.com/office/drawing/2014/main" id="{C5ECDC54-5308-B349-6337-1F587D78DB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33" y="1771914"/>
                <a:ext cx="10329333" cy="43513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AF728F3A-8E99-5BFE-84D4-75B510FCC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417" y="1560248"/>
            <a:ext cx="5712583" cy="317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26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標題 1">
                <a:extLst>
                  <a:ext uri="{FF2B5EF4-FFF2-40B4-BE49-F238E27FC236}">
                    <a16:creationId xmlns:a16="http://schemas.microsoft.com/office/drawing/2014/main" id="{3C86CEB2-191A-2148-EB3D-57EECCAC1DFD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838200" y="523081"/>
                <a:ext cx="10515600" cy="114485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zh-TW" alt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𝑈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標題 1">
                <a:extLst>
                  <a:ext uri="{FF2B5EF4-FFF2-40B4-BE49-F238E27FC236}">
                    <a16:creationId xmlns:a16="http://schemas.microsoft.com/office/drawing/2014/main" id="{3C86CEB2-191A-2148-EB3D-57EECCAC1D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3081"/>
                <a:ext cx="10515600" cy="11448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2">
                <a:extLst>
                  <a:ext uri="{FF2B5EF4-FFF2-40B4-BE49-F238E27FC236}">
                    <a16:creationId xmlns:a16="http://schemas.microsoft.com/office/drawing/2014/main" id="{C5ECDC54-5308-B349-6337-1F587D78DB77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0" y="1651001"/>
                <a:ext cx="12192000" cy="50969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/>
                  <a:t>For example,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/>
                          </m:mr>
                          <m:mr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/>
                          </m:mr>
                        </m:m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mr>
                    </m:m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/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/>
                          </m:mr>
                        </m:m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</m:mr>
                    </m:m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</m:mr>
                      <m:mr>
                        <m:e/>
                      </m:mr>
                    </m:m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eqArr>
                            <m:eqArr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mr>
                      <m:m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dirty="0"/>
              </a:p>
              <a:p>
                <a:r>
                  <a:rPr lang="en-US" altLang="zh-TW" dirty="0"/>
                  <a:t>Note that, at time T,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/>
                          <m:sup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</m:den>
                    </m:f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/>
                          <m:sup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</m:num>
                      <m:den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+(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" name="內容版面配置區 2">
                <a:extLst>
                  <a:ext uri="{FF2B5EF4-FFF2-40B4-BE49-F238E27FC236}">
                    <a16:creationId xmlns:a16="http://schemas.microsoft.com/office/drawing/2014/main" id="{C5ECDC54-5308-B349-6337-1F587D78DB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51001"/>
                <a:ext cx="12192000" cy="5096931"/>
              </a:xfrm>
              <a:prstGeom prst="rect">
                <a:avLst/>
              </a:prstGeom>
              <a:blipFill>
                <a:blip r:embed="rId3"/>
                <a:stretch>
                  <a:fillRect l="-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84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標題 1">
                <a:extLst>
                  <a:ext uri="{FF2B5EF4-FFF2-40B4-BE49-F238E27FC236}">
                    <a16:creationId xmlns:a16="http://schemas.microsoft.com/office/drawing/2014/main" id="{3C86CEB2-191A-2148-EB3D-57EECCAC1DFD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838200" y="523081"/>
                <a:ext cx="10515600" cy="114485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85000" lnSpcReduction="1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標題 1">
                <a:extLst>
                  <a:ext uri="{FF2B5EF4-FFF2-40B4-BE49-F238E27FC236}">
                    <a16:creationId xmlns:a16="http://schemas.microsoft.com/office/drawing/2014/main" id="{3C86CEB2-191A-2148-EB3D-57EECCAC1D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3081"/>
                <a:ext cx="10515600" cy="11448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2">
                <a:extLst>
                  <a:ext uri="{FF2B5EF4-FFF2-40B4-BE49-F238E27FC236}">
                    <a16:creationId xmlns:a16="http://schemas.microsoft.com/office/drawing/2014/main" id="{C5ECDC54-5308-B349-6337-1F587D78DB77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0" y="1744132"/>
                <a:ext cx="12192000" cy="51138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𝐿𝑜𝑠𝑠</m:t>
                            </m:r>
                          </m:num>
                          <m:den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zh-TW" dirty="0"/>
                  <a:t>, (note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dirty="0"/>
                  <a:t>)</a:t>
                </a:r>
              </a:p>
              <a:p>
                <a:r>
                  <a:rPr lang="en-US" altLang="zh-TW" dirty="0"/>
                  <a:t>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r>
                  <a:rPr lang="en-US" altLang="zh-TW" dirty="0"/>
                  <a:t>Hence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)∗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tanh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∗(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2" name="內容版面配置區 2">
                <a:extLst>
                  <a:ext uri="{FF2B5EF4-FFF2-40B4-BE49-F238E27FC236}">
                    <a16:creationId xmlns:a16="http://schemas.microsoft.com/office/drawing/2014/main" id="{C5ECDC54-5308-B349-6337-1F587D78DB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44132"/>
                <a:ext cx="12192000" cy="5113867"/>
              </a:xfrm>
              <a:prstGeom prst="rect">
                <a:avLst/>
              </a:prstGeom>
              <a:blipFill>
                <a:blip r:embed="rId3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8736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C86CEB2-191A-2148-EB3D-57EECCAC1DFD}"/>
              </a:ext>
            </a:extLst>
          </p:cNvPr>
          <p:cNvSpPr>
            <a:spLocks noGrp="1"/>
          </p:cNvSpPr>
          <p:nvPr/>
        </p:nvSpPr>
        <p:spPr>
          <a:xfrm>
            <a:off x="838200" y="523081"/>
            <a:ext cx="10515600" cy="1144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2">
                <a:extLst>
                  <a:ext uri="{FF2B5EF4-FFF2-40B4-BE49-F238E27FC236}">
                    <a16:creationId xmlns:a16="http://schemas.microsoft.com/office/drawing/2014/main" id="{C5ECDC54-5308-B349-6337-1F587D78DB77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0" y="1744132"/>
                <a:ext cx="12192000" cy="51138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altLang="zh-TW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𝑘𝑖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tanh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∗(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+(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𝑖𝑙</m:t>
                            </m:r>
                          </m:sub>
                        </m:sSub>
                      </m:e>
                    </m:nary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TW" dirty="0"/>
                      <m:t>)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Formally, write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𝑑𝑒𝑙𝑡𝑎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TW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TW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TW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zh-TW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sup>
                            </m:sSup>
                          </m:e>
                          <m:sup>
                            <m:r>
                              <a:rPr lang="en-US" altLang="zh-TW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</m:num>
                          <m:den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den>
                        </m:f>
                      </m:e>
                    </m:d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2" name="內容版面配置區 2">
                <a:extLst>
                  <a:ext uri="{FF2B5EF4-FFF2-40B4-BE49-F238E27FC236}">
                    <a16:creationId xmlns:a16="http://schemas.microsoft.com/office/drawing/2014/main" id="{C5ECDC54-5308-B349-6337-1F587D78DB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44132"/>
                <a:ext cx="12192000" cy="5113867"/>
              </a:xfrm>
              <a:prstGeom prst="rect">
                <a:avLst/>
              </a:prstGeom>
              <a:blipFill>
                <a:blip r:embed="rId2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046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C86CEB2-191A-2148-EB3D-57EECCAC1DFD}"/>
              </a:ext>
            </a:extLst>
          </p:cNvPr>
          <p:cNvSpPr>
            <a:spLocks noGrp="1"/>
          </p:cNvSpPr>
          <p:nvPr/>
        </p:nvSpPr>
        <p:spPr>
          <a:xfrm>
            <a:off x="838200" y="523081"/>
            <a:ext cx="10515600" cy="1144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2">
                <a:extLst>
                  <a:ext uri="{FF2B5EF4-FFF2-40B4-BE49-F238E27FC236}">
                    <a16:creationId xmlns:a16="http://schemas.microsoft.com/office/drawing/2014/main" id="{C5ECDC54-5308-B349-6337-1F587D78DB77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0" y="1744132"/>
                <a:ext cx="12192000" cy="51138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/>
                  <a:t>Similar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𝑑𝑒𝑙𝑡𝑎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TW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TW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TW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zh-TW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sup>
                            </m:sSup>
                          </m:e>
                          <m:sup>
                            <m:r>
                              <a:rPr lang="en-US" altLang="zh-TW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</m:num>
                          <m:den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den>
                        </m:f>
                      </m:e>
                    </m:d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𝑑𝑒𝑙𝑡𝑎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TW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TW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TW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zh-TW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sup>
                            </m:sSup>
                          </m:e>
                          <m:sup>
                            <m:r>
                              <a:rPr lang="en-US" altLang="zh-TW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</m:num>
                          <m:den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2" name="內容版面配置區 2">
                <a:extLst>
                  <a:ext uri="{FF2B5EF4-FFF2-40B4-BE49-F238E27FC236}">
                    <a16:creationId xmlns:a16="http://schemas.microsoft.com/office/drawing/2014/main" id="{C5ECDC54-5308-B349-6337-1F587D78DB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44132"/>
                <a:ext cx="12192000" cy="5113867"/>
              </a:xfrm>
              <a:prstGeom prst="rect">
                <a:avLst/>
              </a:prstGeom>
              <a:blipFill>
                <a:blip r:embed="rId2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6775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C86CEB2-191A-2148-EB3D-57EECCAC1DFD}"/>
              </a:ext>
            </a:extLst>
          </p:cNvPr>
          <p:cNvSpPr>
            <a:spLocks noGrp="1"/>
          </p:cNvSpPr>
          <p:nvPr/>
        </p:nvSpPr>
        <p:spPr>
          <a:xfrm>
            <a:off x="838200" y="5230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Forward 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B6C57A0E-0F68-292E-29F3-A81A74F9CBC2}"/>
              </a:ext>
            </a:extLst>
          </p:cNvPr>
          <p:cNvSpPr>
            <a:spLocks noGrp="1"/>
          </p:cNvSpPr>
          <p:nvPr/>
        </p:nvSpPr>
        <p:spPr>
          <a:xfrm>
            <a:off x="838200" y="1983581"/>
            <a:ext cx="102042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2">
                <a:extLst>
                  <a:ext uri="{FF2B5EF4-FFF2-40B4-BE49-F238E27FC236}">
                    <a16:creationId xmlns:a16="http://schemas.microsoft.com/office/drawing/2014/main" id="{C5ECDC54-5308-B349-6337-1F587D78DB77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169333" y="1771914"/>
                <a:ext cx="10329333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(hidden state)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(output at time T)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sup>
                        </m:sSub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2" name="內容版面配置區 2">
                <a:extLst>
                  <a:ext uri="{FF2B5EF4-FFF2-40B4-BE49-F238E27FC236}">
                    <a16:creationId xmlns:a16="http://schemas.microsoft.com/office/drawing/2014/main" id="{C5ECDC54-5308-B349-6337-1F587D78DB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33" y="1771914"/>
                <a:ext cx="10329333" cy="43513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AF728F3A-8E99-5BFE-84D4-75B510FCC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417" y="1560248"/>
            <a:ext cx="5712583" cy="317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34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標題 1">
                <a:extLst>
                  <a:ext uri="{FF2B5EF4-FFF2-40B4-BE49-F238E27FC236}">
                    <a16:creationId xmlns:a16="http://schemas.microsoft.com/office/drawing/2014/main" id="{3C86CEB2-191A-2148-EB3D-57EECCAC1DFD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838200" y="523081"/>
                <a:ext cx="10515600" cy="114485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den>
                    </m:f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標題 1">
                <a:extLst>
                  <a:ext uri="{FF2B5EF4-FFF2-40B4-BE49-F238E27FC236}">
                    <a16:creationId xmlns:a16="http://schemas.microsoft.com/office/drawing/2014/main" id="{3C86CEB2-191A-2148-EB3D-57EECCAC1D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3081"/>
                <a:ext cx="10515600" cy="1144851"/>
              </a:xfrm>
              <a:prstGeom prst="rect">
                <a:avLst/>
              </a:prstGeom>
              <a:blipFill>
                <a:blip r:embed="rId2"/>
                <a:stretch>
                  <a:fillRect t="-2660" b="-53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C5ECDC54-5308-B349-6337-1F587D78DB77}"/>
              </a:ext>
            </a:extLst>
          </p:cNvPr>
          <p:cNvSpPr>
            <a:spLocks noGrp="1"/>
          </p:cNvSpPr>
          <p:nvPr/>
        </p:nvSpPr>
        <p:spPr>
          <a:xfrm>
            <a:off x="0" y="1744132"/>
            <a:ext cx="12192000" cy="5113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7308C30E-9A89-464F-FDA9-B7A4D6E9F873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152400" y="1896532"/>
                <a:ext cx="12192000" cy="51138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/>
                  <a:t>By previous calculations,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TW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TW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zh-TW" i="1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altLang="zh-TW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</m:e>
                          <m:sup>
                            <m:r>
                              <a:rPr lang="en-US" altLang="zh-TW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</m:sup>
                            </m:sSup>
                          </m:num>
                          <m:den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den>
                        </m:f>
                      </m:e>
                    </m:d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TW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TW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zh-TW" i="1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altLang="zh-TW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</m:e>
                          <m:sup>
                            <m:r>
                              <a:rPr lang="en-US" altLang="zh-TW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</m:sup>
                            </m:sSup>
                          </m:num>
                          <m:den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den>
                        </m:f>
                      </m:e>
                    </m:d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TW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TW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zh-TW" i="1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altLang="zh-TW" b="0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</m:e>
                          <m:sup>
                            <m:r>
                              <a:rPr lang="en-US" altLang="zh-TW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</m:sup>
                            </m:sSup>
                          </m:num>
                          <m:den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zh-TW" dirty="0"/>
              </a:p>
              <a:p>
                <a:r>
                  <a:rPr lang="en-US" altLang="zh-TW" dirty="0"/>
                  <a:t>Hence, we calculate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𝑈</m:t>
                        </m:r>
                      </m:den>
                    </m:f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/>
                  <a:t> recursively.</a:t>
                </a:r>
              </a:p>
              <a:p>
                <a:r>
                  <a:rPr lang="en-US" altLang="zh-TW" dirty="0"/>
                  <a:t>Every recursive steps we need multiply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7308C30E-9A89-464F-FDA9-B7A4D6E9F8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896532"/>
                <a:ext cx="12192000" cy="5113867"/>
              </a:xfrm>
              <a:prstGeom prst="rect">
                <a:avLst/>
              </a:prstGeom>
              <a:blipFill>
                <a:blip r:embed="rId3"/>
                <a:stretch>
                  <a:fillRect l="-900" t="-20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6117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C86CEB2-191A-2148-EB3D-57EECCAC1DFD}"/>
              </a:ext>
            </a:extLst>
          </p:cNvPr>
          <p:cNvSpPr>
            <a:spLocks noGrp="1"/>
          </p:cNvSpPr>
          <p:nvPr/>
        </p:nvSpPr>
        <p:spPr>
          <a:xfrm>
            <a:off x="838200" y="523081"/>
            <a:ext cx="10515600" cy="1144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/>
              <a:t>Data preparation</a:t>
            </a:r>
            <a:endParaRPr lang="zh-TW" altLang="en-US" dirty="0"/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C5ECDC54-5308-B349-6337-1F587D78DB77}"/>
              </a:ext>
            </a:extLst>
          </p:cNvPr>
          <p:cNvSpPr>
            <a:spLocks noGrp="1"/>
          </p:cNvSpPr>
          <p:nvPr/>
        </p:nvSpPr>
        <p:spPr>
          <a:xfrm>
            <a:off x="0" y="1744132"/>
            <a:ext cx="12192000" cy="5113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7308C30E-9A89-464F-FDA9-B7A4D6E9F873}"/>
              </a:ext>
            </a:extLst>
          </p:cNvPr>
          <p:cNvSpPr>
            <a:spLocks noGrp="1"/>
          </p:cNvSpPr>
          <p:nvPr/>
        </p:nvSpPr>
        <p:spPr>
          <a:xfrm>
            <a:off x="152400" y="1896532"/>
            <a:ext cx="12192000" cy="5113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We need extra dimension for time step</a:t>
            </a:r>
          </a:p>
          <a:p>
            <a:r>
              <a:rPr lang="en-US" altLang="zh-TW" dirty="0"/>
              <a:t>Three dimensions are (Time, Batch size, node/data)</a:t>
            </a:r>
          </a:p>
        </p:txBody>
      </p:sp>
    </p:spTree>
    <p:extLst>
      <p:ext uri="{BB962C8B-B14F-4D97-AF65-F5344CB8AC3E}">
        <p14:creationId xmlns:p14="http://schemas.microsoft.com/office/powerpoint/2010/main" val="188674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74C74ECF-4BCB-296B-5257-0373C78C450A}"/>
              </a:ext>
            </a:extLst>
          </p:cNvPr>
          <p:cNvSpPr/>
          <p:nvPr/>
        </p:nvSpPr>
        <p:spPr>
          <a:xfrm>
            <a:off x="2887132" y="3877733"/>
            <a:ext cx="2015067" cy="948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D06E4AF-ED97-8D2D-14A4-D9635E98597B}"/>
              </a:ext>
            </a:extLst>
          </p:cNvPr>
          <p:cNvCxnSpPr/>
          <p:nvPr/>
        </p:nvCxnSpPr>
        <p:spPr>
          <a:xfrm>
            <a:off x="821266" y="4309533"/>
            <a:ext cx="2082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92814D5-9E91-4FAC-346B-BFA6FB2E24A9}"/>
              </a:ext>
            </a:extLst>
          </p:cNvPr>
          <p:cNvCxnSpPr>
            <a:endCxn id="4" idx="2"/>
          </p:cNvCxnSpPr>
          <p:nvPr/>
        </p:nvCxnSpPr>
        <p:spPr>
          <a:xfrm flipV="1">
            <a:off x="3894665" y="4826000"/>
            <a:ext cx="1" cy="1464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07F1712-33C7-84EE-02D3-52B1003B31D4}"/>
              </a:ext>
            </a:extLst>
          </p:cNvPr>
          <p:cNvCxnSpPr/>
          <p:nvPr/>
        </p:nvCxnSpPr>
        <p:spPr>
          <a:xfrm flipV="1">
            <a:off x="1464733" y="4826000"/>
            <a:ext cx="1498600" cy="1032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4B1E3ED8-7A7C-B4E8-784D-68C493BD1777}"/>
              </a:ext>
            </a:extLst>
          </p:cNvPr>
          <p:cNvSpPr/>
          <p:nvPr/>
        </p:nvSpPr>
        <p:spPr>
          <a:xfrm>
            <a:off x="6163732" y="3877733"/>
            <a:ext cx="2015067" cy="948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CD770061-7C04-4971-3B67-86E1DD0428E4}"/>
              </a:ext>
            </a:extLst>
          </p:cNvPr>
          <p:cNvSpPr/>
          <p:nvPr/>
        </p:nvSpPr>
        <p:spPr>
          <a:xfrm>
            <a:off x="6163732" y="2133599"/>
            <a:ext cx="2015067" cy="948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7AB8EB53-94ED-B700-FC47-E6604CCA2C60}"/>
              </a:ext>
            </a:extLst>
          </p:cNvPr>
          <p:cNvSpPr/>
          <p:nvPr/>
        </p:nvSpPr>
        <p:spPr>
          <a:xfrm>
            <a:off x="6163731" y="389465"/>
            <a:ext cx="2015067" cy="948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80C9085-6018-5060-20F8-6AE977AECF1C}"/>
              </a:ext>
            </a:extLst>
          </p:cNvPr>
          <p:cNvCxnSpPr>
            <a:stCxn id="4" idx="3"/>
            <a:endCxn id="13" idx="1"/>
          </p:cNvCxnSpPr>
          <p:nvPr/>
        </p:nvCxnSpPr>
        <p:spPr>
          <a:xfrm>
            <a:off x="4902199" y="4351867"/>
            <a:ext cx="12615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D04CE9A-9BC6-0685-F32F-A14F2F28F2C6}"/>
              </a:ext>
            </a:extLst>
          </p:cNvPr>
          <p:cNvCxnSpPr>
            <a:stCxn id="13" idx="0"/>
            <a:endCxn id="14" idx="2"/>
          </p:cNvCxnSpPr>
          <p:nvPr/>
        </p:nvCxnSpPr>
        <p:spPr>
          <a:xfrm flipV="1">
            <a:off x="7171266" y="3081866"/>
            <a:ext cx="0" cy="795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A954952-DF2E-C501-AAA5-CCB41B08022E}"/>
              </a:ext>
            </a:extLst>
          </p:cNvPr>
          <p:cNvCxnSpPr>
            <a:stCxn id="14" idx="0"/>
            <a:endCxn id="15" idx="2"/>
          </p:cNvCxnSpPr>
          <p:nvPr/>
        </p:nvCxnSpPr>
        <p:spPr>
          <a:xfrm flipH="1" flipV="1">
            <a:off x="7171265" y="1337732"/>
            <a:ext cx="1" cy="795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F67F4EA7-EAD9-CDE5-206B-0FD43C6E3938}"/>
                  </a:ext>
                </a:extLst>
              </p:cNvPr>
              <p:cNvSpPr txBox="1"/>
              <p:nvPr/>
            </p:nvSpPr>
            <p:spPr>
              <a:xfrm>
                <a:off x="-275165" y="4011691"/>
                <a:ext cx="1634065" cy="485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F67F4EA7-EAD9-CDE5-206B-0FD43C6E3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5165" y="4011691"/>
                <a:ext cx="1634065" cy="4851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5B340006-DC8B-5DF9-DC37-958D4B839002}"/>
                  </a:ext>
                </a:extLst>
              </p:cNvPr>
              <p:cNvSpPr txBox="1"/>
              <p:nvPr/>
            </p:nvSpPr>
            <p:spPr>
              <a:xfrm>
                <a:off x="647700" y="4974242"/>
                <a:ext cx="16340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5B340006-DC8B-5DF9-DC37-958D4B839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" y="4974242"/>
                <a:ext cx="163406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6AEB4F74-CBE0-8BEA-DF86-A62D60BBDCA2}"/>
              </a:ext>
            </a:extLst>
          </p:cNvPr>
          <p:cNvCxnSpPr>
            <a:cxnSpLocks/>
          </p:cNvCxnSpPr>
          <p:nvPr/>
        </p:nvCxnSpPr>
        <p:spPr>
          <a:xfrm flipH="1" flipV="1">
            <a:off x="8178798" y="2997200"/>
            <a:ext cx="1540935" cy="200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D76D6581-488A-6154-043F-2C7D87943687}"/>
                  </a:ext>
                </a:extLst>
              </p:cNvPr>
              <p:cNvSpPr txBox="1"/>
              <p:nvPr/>
            </p:nvSpPr>
            <p:spPr>
              <a:xfrm>
                <a:off x="9186330" y="2967335"/>
                <a:ext cx="16340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D76D6581-488A-6154-043F-2C7D87943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6330" y="2967335"/>
                <a:ext cx="163406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9344C494-EAF7-F033-A726-FE4C99079C88}"/>
                  </a:ext>
                </a:extLst>
              </p:cNvPr>
              <p:cNvSpPr txBox="1"/>
              <p:nvPr/>
            </p:nvSpPr>
            <p:spPr>
              <a:xfrm>
                <a:off x="3064932" y="6372803"/>
                <a:ext cx="1634065" cy="485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9344C494-EAF7-F033-A726-FE4C99079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932" y="6372803"/>
                <a:ext cx="1634065" cy="4851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D74FAFAF-7D2A-769A-54B9-554B751231CB}"/>
                  </a:ext>
                </a:extLst>
              </p:cNvPr>
              <p:cNvSpPr txBox="1"/>
              <p:nvPr/>
            </p:nvSpPr>
            <p:spPr>
              <a:xfrm>
                <a:off x="4724398" y="3861139"/>
                <a:ext cx="16340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D74FAFAF-7D2A-769A-54B9-554B75123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398" y="3861139"/>
                <a:ext cx="163406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41ED6C9-191B-33FC-3E22-21BC5BC33B78}"/>
                  </a:ext>
                </a:extLst>
              </p:cNvPr>
              <p:cNvSpPr txBox="1"/>
              <p:nvPr/>
            </p:nvSpPr>
            <p:spPr>
              <a:xfrm>
                <a:off x="3471332" y="5361892"/>
                <a:ext cx="16340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41ED6C9-191B-33FC-3E22-21BC5BC33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332" y="5361892"/>
                <a:ext cx="163406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F75CB00F-5181-580F-993F-50335E1A0165}"/>
                  </a:ext>
                </a:extLst>
              </p:cNvPr>
              <p:cNvSpPr txBox="1"/>
              <p:nvPr/>
            </p:nvSpPr>
            <p:spPr>
              <a:xfrm>
                <a:off x="986368" y="3710714"/>
                <a:ext cx="16340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F75CB00F-5181-580F-993F-50335E1A0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368" y="3710714"/>
                <a:ext cx="163406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39503AA5-FCBF-2461-AF41-F8C16F93EE02}"/>
                  </a:ext>
                </a:extLst>
              </p:cNvPr>
              <p:cNvSpPr txBox="1"/>
              <p:nvPr/>
            </p:nvSpPr>
            <p:spPr>
              <a:xfrm>
                <a:off x="6752166" y="3291470"/>
                <a:ext cx="16340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39503AA5-FCBF-2461-AF41-F8C16F93E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166" y="3291470"/>
                <a:ext cx="163406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062EB4AC-45F8-C8C5-1AE7-6007BA8FE1EF}"/>
                  </a:ext>
                </a:extLst>
              </p:cNvPr>
              <p:cNvSpPr txBox="1"/>
              <p:nvPr/>
            </p:nvSpPr>
            <p:spPr>
              <a:xfrm>
                <a:off x="6934198" y="1524426"/>
                <a:ext cx="16340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062EB4AC-45F8-C8C5-1AE7-6007BA8FE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198" y="1524426"/>
                <a:ext cx="1634065" cy="461665"/>
              </a:xfrm>
              <a:prstGeom prst="rect">
                <a:avLst/>
              </a:prstGeom>
              <a:blipFill>
                <a:blip r:embed="rId10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CBDB3FBC-8A74-F30A-13CB-47F4584B04A3}"/>
                  </a:ext>
                </a:extLst>
              </p:cNvPr>
              <p:cNvSpPr txBox="1"/>
              <p:nvPr/>
            </p:nvSpPr>
            <p:spPr>
              <a:xfrm>
                <a:off x="8178798" y="823632"/>
                <a:ext cx="16340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𝑐𝑟𝑜𝑠𝑠𝑒𝑛𝑡𝑟𝑜𝑝𝑦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CBDB3FBC-8A74-F30A-13CB-47F4584B0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798" y="823632"/>
                <a:ext cx="1634065" cy="461665"/>
              </a:xfrm>
              <a:prstGeom prst="rect">
                <a:avLst/>
              </a:prstGeom>
              <a:blipFill>
                <a:blip r:embed="rId11"/>
                <a:stretch>
                  <a:fillRect l="-2239" r="-25373" b="-131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CFF66BDB-5BE7-B030-6FD4-DCA177519EF3}"/>
              </a:ext>
            </a:extLst>
          </p:cNvPr>
          <p:cNvSpPr/>
          <p:nvPr/>
        </p:nvSpPr>
        <p:spPr>
          <a:xfrm>
            <a:off x="10176933" y="389465"/>
            <a:ext cx="2015067" cy="948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ACE990FC-FC3D-0A98-20FB-D185EB4E8817}"/>
              </a:ext>
            </a:extLst>
          </p:cNvPr>
          <p:cNvCxnSpPr/>
          <p:nvPr/>
        </p:nvCxnSpPr>
        <p:spPr>
          <a:xfrm flipV="1">
            <a:off x="8178798" y="728559"/>
            <a:ext cx="1998135" cy="165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8268E9D0-26EE-D7EE-6CF2-FED6D244EA75}"/>
              </a:ext>
            </a:extLst>
          </p:cNvPr>
          <p:cNvCxnSpPr>
            <a:cxnSpLocks/>
          </p:cNvCxnSpPr>
          <p:nvPr/>
        </p:nvCxnSpPr>
        <p:spPr>
          <a:xfrm>
            <a:off x="8178798" y="4322804"/>
            <a:ext cx="16340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EFE42F7D-5CB0-47C1-5229-7686DAECB11C}"/>
              </a:ext>
            </a:extLst>
          </p:cNvPr>
          <p:cNvSpPr/>
          <p:nvPr/>
        </p:nvSpPr>
        <p:spPr>
          <a:xfrm>
            <a:off x="9901762" y="3878072"/>
            <a:ext cx="2015067" cy="948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1D1B6A96-D721-B443-933B-20BB717F923E}"/>
                  </a:ext>
                </a:extLst>
              </p:cNvPr>
              <p:cNvSpPr txBox="1"/>
              <p:nvPr/>
            </p:nvSpPr>
            <p:spPr>
              <a:xfrm>
                <a:off x="6455834" y="4109268"/>
                <a:ext cx="1634065" cy="485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1D1B6A96-D721-B443-933B-20BB717F9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834" y="4109268"/>
                <a:ext cx="1634065" cy="48519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984BE5A1-8B4B-2DD7-13D2-6BEB4E1AD0D7}"/>
                  </a:ext>
                </a:extLst>
              </p:cNvPr>
              <p:cNvSpPr txBox="1"/>
              <p:nvPr/>
            </p:nvSpPr>
            <p:spPr>
              <a:xfrm>
                <a:off x="8166105" y="3907679"/>
                <a:ext cx="16340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984BE5A1-8B4B-2DD7-13D2-6BEB4E1AD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105" y="3907679"/>
                <a:ext cx="1634065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F3470F75-1EED-3B29-A890-D086CECB6986}"/>
              </a:ext>
            </a:extLst>
          </p:cNvPr>
          <p:cNvCxnSpPr/>
          <p:nvPr/>
        </p:nvCxnSpPr>
        <p:spPr>
          <a:xfrm flipV="1">
            <a:off x="10905065" y="4884457"/>
            <a:ext cx="1" cy="1464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D306CC14-7980-CC04-49A2-E5F3714F2742}"/>
                  </a:ext>
                </a:extLst>
              </p:cNvPr>
              <p:cNvSpPr txBox="1"/>
              <p:nvPr/>
            </p:nvSpPr>
            <p:spPr>
              <a:xfrm>
                <a:off x="10075332" y="6431260"/>
                <a:ext cx="1634065" cy="485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D306CC14-7980-CC04-49A2-E5F3714F2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5332" y="6431260"/>
                <a:ext cx="1634065" cy="48519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C48AB576-9728-078F-A8E4-70F0E671BF38}"/>
                  </a:ext>
                </a:extLst>
              </p:cNvPr>
              <p:cNvSpPr txBox="1"/>
              <p:nvPr/>
            </p:nvSpPr>
            <p:spPr>
              <a:xfrm>
                <a:off x="10481732" y="5420349"/>
                <a:ext cx="16340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C48AB576-9728-078F-A8E4-70F0E671B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1732" y="5420349"/>
                <a:ext cx="1634065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DF29C9AD-35D4-53CE-A0E3-21690B63F276}"/>
                  </a:ext>
                </a:extLst>
              </p:cNvPr>
              <p:cNvSpPr txBox="1"/>
              <p:nvPr/>
            </p:nvSpPr>
            <p:spPr>
              <a:xfrm>
                <a:off x="10363199" y="674294"/>
                <a:ext cx="16340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DF29C9AD-35D4-53CE-A0E3-21690B63F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199" y="674294"/>
                <a:ext cx="1634065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46900B28-65DA-9A8F-B721-D4762970784C}"/>
                  </a:ext>
                </a:extLst>
              </p:cNvPr>
              <p:cNvSpPr txBox="1"/>
              <p:nvPr/>
            </p:nvSpPr>
            <p:spPr>
              <a:xfrm>
                <a:off x="3196166" y="4072857"/>
                <a:ext cx="1634065" cy="485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46900B28-65DA-9A8F-B721-D47629707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166" y="4072857"/>
                <a:ext cx="1634065" cy="48519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49EC2B96-AD7E-6B69-BDBD-55AF0877E3B2}"/>
                  </a:ext>
                </a:extLst>
              </p:cNvPr>
              <p:cNvSpPr txBox="1"/>
              <p:nvPr/>
            </p:nvSpPr>
            <p:spPr>
              <a:xfrm>
                <a:off x="6455833" y="2372728"/>
                <a:ext cx="1634065" cy="485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49EC2B96-AD7E-6B69-BDBD-55AF0877E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833" y="2372728"/>
                <a:ext cx="1634065" cy="48519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F679D2FD-13FC-FFE8-F1A9-8C2FD4269C6A}"/>
                  </a:ext>
                </a:extLst>
              </p:cNvPr>
              <p:cNvSpPr txBox="1"/>
              <p:nvPr/>
            </p:nvSpPr>
            <p:spPr>
              <a:xfrm>
                <a:off x="6451600" y="641295"/>
                <a:ext cx="1634065" cy="485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F679D2FD-13FC-FFE8-F1A9-8C2FD4269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600" y="641295"/>
                <a:ext cx="1634065" cy="48519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422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C86CEB2-191A-2148-EB3D-57EECCAC1DFD}"/>
              </a:ext>
            </a:extLst>
          </p:cNvPr>
          <p:cNvSpPr>
            <a:spLocks noGrp="1"/>
          </p:cNvSpPr>
          <p:nvPr/>
        </p:nvSpPr>
        <p:spPr>
          <a:xfrm>
            <a:off x="838200" y="5230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Forward 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B6C57A0E-0F68-292E-29F3-A81A74F9CBC2}"/>
              </a:ext>
            </a:extLst>
          </p:cNvPr>
          <p:cNvSpPr>
            <a:spLocks noGrp="1"/>
          </p:cNvSpPr>
          <p:nvPr/>
        </p:nvSpPr>
        <p:spPr>
          <a:xfrm>
            <a:off x="838200" y="1983581"/>
            <a:ext cx="102042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2">
                <a:extLst>
                  <a:ext uri="{FF2B5EF4-FFF2-40B4-BE49-F238E27FC236}">
                    <a16:creationId xmlns:a16="http://schemas.microsoft.com/office/drawing/2014/main" id="{C5ECDC54-5308-B349-6337-1F587D78DB77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169333" y="1771914"/>
                <a:ext cx="10329333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(hidden state)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(output at time T)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sup>
                        </m:sSub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2" name="內容版面配置區 2">
                <a:extLst>
                  <a:ext uri="{FF2B5EF4-FFF2-40B4-BE49-F238E27FC236}">
                    <a16:creationId xmlns:a16="http://schemas.microsoft.com/office/drawing/2014/main" id="{C5ECDC54-5308-B349-6337-1F587D78DB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33" y="1771914"/>
                <a:ext cx="10329333" cy="43513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AF728F3A-8E99-5BFE-84D4-75B510FCC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417" y="1560248"/>
            <a:ext cx="5712583" cy="317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30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C86CEB2-191A-2148-EB3D-57EECCAC1DFD}"/>
              </a:ext>
            </a:extLst>
          </p:cNvPr>
          <p:cNvSpPr>
            <a:spLocks noGrp="1"/>
          </p:cNvSpPr>
          <p:nvPr/>
        </p:nvSpPr>
        <p:spPr>
          <a:xfrm>
            <a:off x="838200" y="5230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B6C57A0E-0F68-292E-29F3-A81A74F9CBC2}"/>
              </a:ext>
            </a:extLst>
          </p:cNvPr>
          <p:cNvSpPr>
            <a:spLocks noGrp="1"/>
          </p:cNvSpPr>
          <p:nvPr/>
        </p:nvSpPr>
        <p:spPr>
          <a:xfrm>
            <a:off x="838200" y="1983581"/>
            <a:ext cx="102042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2">
                <a:extLst>
                  <a:ext uri="{FF2B5EF4-FFF2-40B4-BE49-F238E27FC236}">
                    <a16:creationId xmlns:a16="http://schemas.microsoft.com/office/drawing/2014/main" id="{C5ECDC54-5308-B349-6337-1F587D78DB77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838200" y="1983581"/>
                <a:ext cx="10329333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/>
                  <a:t>In this case, we have 28*28 images with 10 categories</a:t>
                </a:r>
              </a:p>
              <a:p>
                <a:r>
                  <a:rPr lang="en-US" altLang="zh-TW" dirty="0"/>
                  <a:t>Time steps</a:t>
                </a:r>
                <a:r>
                  <a:rPr lang="zh-TW" altLang="en-US" dirty="0"/>
                  <a:t>：</a:t>
                </a:r>
                <a:r>
                  <a:rPr lang="en-US" altLang="zh-TW" dirty="0"/>
                  <a:t>28</a:t>
                </a:r>
              </a:p>
              <a:p>
                <a:r>
                  <a:rPr lang="en-US" altLang="zh-TW" dirty="0"/>
                  <a:t>Input</a:t>
                </a:r>
                <a:r>
                  <a:rPr lang="zh-TW" altLang="en-US" dirty="0"/>
                  <a:t>：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28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b="0" dirty="0"/>
                  <a:t>Hidden </a:t>
                </a:r>
                <a:r>
                  <a:rPr lang="en-US" altLang="zh-TW" b="0" dirty="0" err="1"/>
                  <a:t>stat</a:t>
                </a:r>
                <a:r>
                  <a:rPr lang="en-US" altLang="zh-TW" b="0" dirty="0"/>
                  <a:t>e</a:t>
                </a:r>
                <a:r>
                  <a:rPr lang="zh-TW" altLang="en-US" b="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256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b="0" dirty="0"/>
                  <a:t>Biases</a:t>
                </a:r>
                <a:r>
                  <a:rPr lang="zh-TW" altLang="en-US" b="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256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dirty="0"/>
                  <a:t>W</a:t>
                </a:r>
                <a:r>
                  <a:rPr lang="en-US" altLang="zh-TW" b="0" dirty="0"/>
                  <a:t>eights</a:t>
                </a:r>
                <a:r>
                  <a:rPr lang="zh-TW" altLang="en-US" b="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256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×28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256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×256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×256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2" name="內容版面配置區 2">
                <a:extLst>
                  <a:ext uri="{FF2B5EF4-FFF2-40B4-BE49-F238E27FC236}">
                    <a16:creationId xmlns:a16="http://schemas.microsoft.com/office/drawing/2014/main" id="{C5ECDC54-5308-B349-6337-1F587D78DB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83581"/>
                <a:ext cx="10329333" cy="4351338"/>
              </a:xfrm>
              <a:prstGeom prst="rect">
                <a:avLst/>
              </a:prstGeom>
              <a:blipFill>
                <a:blip r:embed="rId2"/>
                <a:stretch>
                  <a:fillRect l="-106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55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C86CEB2-191A-2148-EB3D-57EECCAC1DFD}"/>
              </a:ext>
            </a:extLst>
          </p:cNvPr>
          <p:cNvSpPr>
            <a:spLocks noGrp="1"/>
          </p:cNvSpPr>
          <p:nvPr/>
        </p:nvSpPr>
        <p:spPr>
          <a:xfrm>
            <a:off x="838200" y="5230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Back propagation</a:t>
            </a:r>
            <a:r>
              <a:rPr lang="zh-TW" altLang="en-US" dirty="0"/>
              <a:t>：</a:t>
            </a:r>
            <a:r>
              <a:rPr lang="en-US" altLang="zh-TW" dirty="0"/>
              <a:t>gradient descent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B6C57A0E-0F68-292E-29F3-A81A74F9CBC2}"/>
              </a:ext>
            </a:extLst>
          </p:cNvPr>
          <p:cNvSpPr>
            <a:spLocks noGrp="1"/>
          </p:cNvSpPr>
          <p:nvPr/>
        </p:nvSpPr>
        <p:spPr>
          <a:xfrm>
            <a:off x="838200" y="1983581"/>
            <a:ext cx="102042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2">
                <a:extLst>
                  <a:ext uri="{FF2B5EF4-FFF2-40B4-BE49-F238E27FC236}">
                    <a16:creationId xmlns:a16="http://schemas.microsoft.com/office/drawing/2014/main" id="{C5ECDC54-5308-B349-6337-1F587D78DB77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838200" y="1983581"/>
                <a:ext cx="10329333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/>
                  <a:t>Want to know</a:t>
                </a:r>
                <a:r>
                  <a:rPr lang="zh-TW" altLang="en-US" dirty="0"/>
                  <a:t>：</a:t>
                </a:r>
                <a:endParaRPr lang="en-US" altLang="zh-TW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,  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, 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, 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, 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/>
                  <a:t> 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2" name="內容版面配置區 2">
                <a:extLst>
                  <a:ext uri="{FF2B5EF4-FFF2-40B4-BE49-F238E27FC236}">
                    <a16:creationId xmlns:a16="http://schemas.microsoft.com/office/drawing/2014/main" id="{C5ECDC54-5308-B349-6337-1F587D78DB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83581"/>
                <a:ext cx="10329333" cy="4351338"/>
              </a:xfrm>
              <a:prstGeom prst="rect">
                <a:avLst/>
              </a:prstGeom>
              <a:blipFill>
                <a:blip r:embed="rId2"/>
                <a:stretch>
                  <a:fillRect l="-1063" t="-26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>
            <a:extLst>
              <a:ext uri="{FF2B5EF4-FFF2-40B4-BE49-F238E27FC236}">
                <a16:creationId xmlns:a16="http://schemas.microsoft.com/office/drawing/2014/main" id="{A5A1EE1E-57DE-A58E-E58F-DCDF914AB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36" y="3291812"/>
            <a:ext cx="5712583" cy="317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66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C86CEB2-191A-2148-EB3D-57EECCAC1DFD}"/>
              </a:ext>
            </a:extLst>
          </p:cNvPr>
          <p:cNvSpPr>
            <a:spLocks noGrp="1"/>
          </p:cNvSpPr>
          <p:nvPr/>
        </p:nvSpPr>
        <p:spPr>
          <a:xfrm>
            <a:off x="838200" y="5230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Forward 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B6C57A0E-0F68-292E-29F3-A81A74F9CBC2}"/>
              </a:ext>
            </a:extLst>
          </p:cNvPr>
          <p:cNvSpPr>
            <a:spLocks noGrp="1"/>
          </p:cNvSpPr>
          <p:nvPr/>
        </p:nvSpPr>
        <p:spPr>
          <a:xfrm>
            <a:off x="838200" y="1983581"/>
            <a:ext cx="102042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2">
                <a:extLst>
                  <a:ext uri="{FF2B5EF4-FFF2-40B4-BE49-F238E27FC236}">
                    <a16:creationId xmlns:a16="http://schemas.microsoft.com/office/drawing/2014/main" id="{C5ECDC54-5308-B349-6337-1F587D78DB77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169333" y="1771914"/>
                <a:ext cx="10329333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(hidden state)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d>
                          <m:dPr>
                            <m:begChr m:val="⟨"/>
                            <m:endChr m:val="⟩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(output at time T)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sup>
                        </m:sSub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2" name="內容版面配置區 2">
                <a:extLst>
                  <a:ext uri="{FF2B5EF4-FFF2-40B4-BE49-F238E27FC236}">
                    <a16:creationId xmlns:a16="http://schemas.microsoft.com/office/drawing/2014/main" id="{C5ECDC54-5308-B349-6337-1F587D78DB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33" y="1771914"/>
                <a:ext cx="10329333" cy="43513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AF728F3A-8E99-5BFE-84D4-75B510FCC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417" y="1560248"/>
            <a:ext cx="5712583" cy="317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365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標題 1">
                <a:extLst>
                  <a:ext uri="{FF2B5EF4-FFF2-40B4-BE49-F238E27FC236}">
                    <a16:creationId xmlns:a16="http://schemas.microsoft.com/office/drawing/2014/main" id="{3C86CEB2-191A-2148-EB3D-57EECCAC1DFD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838200" y="523081"/>
                <a:ext cx="10515600" cy="114485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85000" lnSpcReduction="1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標題 1">
                <a:extLst>
                  <a:ext uri="{FF2B5EF4-FFF2-40B4-BE49-F238E27FC236}">
                    <a16:creationId xmlns:a16="http://schemas.microsoft.com/office/drawing/2014/main" id="{3C86CEB2-191A-2148-EB3D-57EECCAC1D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3081"/>
                <a:ext cx="10515600" cy="11448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B6C57A0E-0F68-292E-29F3-A81A74F9CBC2}"/>
              </a:ext>
            </a:extLst>
          </p:cNvPr>
          <p:cNvSpPr>
            <a:spLocks noGrp="1"/>
          </p:cNvSpPr>
          <p:nvPr/>
        </p:nvSpPr>
        <p:spPr>
          <a:xfrm>
            <a:off x="838200" y="1983581"/>
            <a:ext cx="102042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2">
                <a:extLst>
                  <a:ext uri="{FF2B5EF4-FFF2-40B4-BE49-F238E27FC236}">
                    <a16:creationId xmlns:a16="http://schemas.microsoft.com/office/drawing/2014/main" id="{C5ECDC54-5308-B349-6337-1F587D78DB77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838200" y="1515534"/>
                <a:ext cx="10329333" cy="534246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/>
                  <a:t>For example,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02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20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/>
                          </m:mr>
                          <m:mr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/>
                          </m:mr>
                        </m:m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mr>
                    </m:m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e>
                      </m:mr>
                    </m:m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eqArr>
                            <m:eqArr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mr>
                      <m:m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e>
                      </m:mr>
                    </m:m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b="0" dirty="0"/>
              </a:p>
              <a:p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𝐿𝑜𝑠𝑠</m:t>
                            </m:r>
                          </m:num>
                          <m:den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2" name="內容版面配置區 2">
                <a:extLst>
                  <a:ext uri="{FF2B5EF4-FFF2-40B4-BE49-F238E27FC236}">
                    <a16:creationId xmlns:a16="http://schemas.microsoft.com/office/drawing/2014/main" id="{C5ECDC54-5308-B349-6337-1F587D78DB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15534"/>
                <a:ext cx="10329333" cy="5342466"/>
              </a:xfrm>
              <a:prstGeom prst="rect">
                <a:avLst/>
              </a:prstGeom>
              <a:blipFill>
                <a:blip r:embed="rId3"/>
                <a:stretch>
                  <a:fillRect l="-10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806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標題 1">
                <a:extLst>
                  <a:ext uri="{FF2B5EF4-FFF2-40B4-BE49-F238E27FC236}">
                    <a16:creationId xmlns:a16="http://schemas.microsoft.com/office/drawing/2014/main" id="{3C86CEB2-191A-2148-EB3D-57EECCAC1DFD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838200" y="523081"/>
                <a:ext cx="10515600" cy="114485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55000" lnSpcReduction="2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</m:num>
                            <m:den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標題 1">
                <a:extLst>
                  <a:ext uri="{FF2B5EF4-FFF2-40B4-BE49-F238E27FC236}">
                    <a16:creationId xmlns:a16="http://schemas.microsoft.com/office/drawing/2014/main" id="{3C86CEB2-191A-2148-EB3D-57EECCAC1D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3081"/>
                <a:ext cx="10515600" cy="11448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B6C57A0E-0F68-292E-29F3-A81A74F9CBC2}"/>
              </a:ext>
            </a:extLst>
          </p:cNvPr>
          <p:cNvSpPr>
            <a:spLocks noGrp="1"/>
          </p:cNvSpPr>
          <p:nvPr/>
        </p:nvSpPr>
        <p:spPr>
          <a:xfrm>
            <a:off x="838200" y="1983581"/>
            <a:ext cx="102042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2">
                <a:extLst>
                  <a:ext uri="{FF2B5EF4-FFF2-40B4-BE49-F238E27FC236}">
                    <a16:creationId xmlns:a16="http://schemas.microsoft.com/office/drawing/2014/main" id="{C5ECDC54-5308-B349-6337-1F587D78DB77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838200" y="1515534"/>
                <a:ext cx="11260667" cy="534246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dirty="0"/>
              </a:p>
              <a:p>
                <a:r>
                  <a:rPr lang="en-US" altLang="zh-TW" dirty="0"/>
                  <a:t>For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 = 1,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b="0" dirty="0"/>
              </a:p>
              <a:p>
                <a:r>
                  <a:rPr lang="en-US" altLang="zh-TW" dirty="0"/>
                  <a:t>For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TW" dirty="0"/>
                  <a:t> 1,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∗(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Since we use one-hot code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Hence,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TW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that is,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p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p>
                              <m:s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sup>
                            </m:sSup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2" name="內容版面配置區 2">
                <a:extLst>
                  <a:ext uri="{FF2B5EF4-FFF2-40B4-BE49-F238E27FC236}">
                    <a16:creationId xmlns:a16="http://schemas.microsoft.com/office/drawing/2014/main" id="{C5ECDC54-5308-B349-6337-1F587D78DB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15534"/>
                <a:ext cx="11260667" cy="5342466"/>
              </a:xfrm>
              <a:prstGeom prst="rect">
                <a:avLst/>
              </a:prstGeom>
              <a:blipFill>
                <a:blip r:embed="rId3"/>
                <a:stretch>
                  <a:fillRect l="-9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525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標題 1">
                <a:extLst>
                  <a:ext uri="{FF2B5EF4-FFF2-40B4-BE49-F238E27FC236}">
                    <a16:creationId xmlns:a16="http://schemas.microsoft.com/office/drawing/2014/main" id="{3C86CEB2-191A-2148-EB3D-57EECCAC1DFD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838200" y="523081"/>
                <a:ext cx="10515600" cy="114485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altLang="zh-TW" sz="3600" dirty="0"/>
                  <a:t>Similar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zh-TW" alt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zh-TW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TW" sz="36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3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  <m:e>
                        <m:f>
                          <m:fPr>
                            <m:ctrlPr>
                              <a:rPr lang="en-US" altLang="zh-TW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TW" sz="3600" i="1">
                                <a:latin typeface="Cambria Math" panose="02040503050406030204" pitchFamily="18" charset="0"/>
                              </a:rPr>
                              <m:t>𝐿𝑜𝑠𝑠</m:t>
                            </m:r>
                          </m:num>
                          <m:den>
                            <m:r>
                              <a:rPr lang="zh-TW" alt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600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zh-TW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altLang="zh-TW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600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zh-TW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zh-TW" alt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TW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b>
                                <m:r>
                                  <a:rPr lang="en-US" altLang="zh-TW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標題 1">
                <a:extLst>
                  <a:ext uri="{FF2B5EF4-FFF2-40B4-BE49-F238E27FC236}">
                    <a16:creationId xmlns:a16="http://schemas.microsoft.com/office/drawing/2014/main" id="{3C86CEB2-191A-2148-EB3D-57EECCAC1D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3081"/>
                <a:ext cx="10515600" cy="11448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B6C57A0E-0F68-292E-29F3-A81A74F9CBC2}"/>
              </a:ext>
            </a:extLst>
          </p:cNvPr>
          <p:cNvSpPr>
            <a:spLocks noGrp="1"/>
          </p:cNvSpPr>
          <p:nvPr/>
        </p:nvSpPr>
        <p:spPr>
          <a:xfrm>
            <a:off x="838200" y="1983581"/>
            <a:ext cx="102042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2">
                <a:extLst>
                  <a:ext uri="{FF2B5EF4-FFF2-40B4-BE49-F238E27FC236}">
                    <a16:creationId xmlns:a16="http://schemas.microsoft.com/office/drawing/2014/main" id="{C5ECDC54-5308-B349-6337-1F587D78DB77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838200" y="1651002"/>
                <a:ext cx="10371667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/>
                  <a:t>, that is,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p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2" name="內容版面配置區 2">
                <a:extLst>
                  <a:ext uri="{FF2B5EF4-FFF2-40B4-BE49-F238E27FC236}">
                    <a16:creationId xmlns:a16="http://schemas.microsoft.com/office/drawing/2014/main" id="{C5ECDC54-5308-B349-6337-1F587D78DB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51002"/>
                <a:ext cx="10371667" cy="43513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7637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632</Words>
  <Application>Microsoft Office PowerPoint</Application>
  <PresentationFormat>寬螢幕</PresentationFormat>
  <Paragraphs>127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奕儒 陳</dc:creator>
  <cp:lastModifiedBy>奕儒 陳</cp:lastModifiedBy>
  <cp:revision>1</cp:revision>
  <dcterms:created xsi:type="dcterms:W3CDTF">2024-05-28T02:03:04Z</dcterms:created>
  <dcterms:modified xsi:type="dcterms:W3CDTF">2024-05-31T03:45:54Z</dcterms:modified>
</cp:coreProperties>
</file>