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Libre Franklin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XEjf38YrWpMDc84pqnRNZa9mB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ibreFranklin-bold.fntdata"/><Relationship Id="rId12" Type="http://schemas.openxmlformats.org/officeDocument/2006/relationships/font" Target="fonts/LibreFrankli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-boldItalic.fntdata"/><Relationship Id="rId14" Type="http://schemas.openxmlformats.org/officeDocument/2006/relationships/font" Target="fonts/LibreFranklin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8" name="Google Shape;18;p9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9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9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" name="Google Shape;33;p11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3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6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7" name="Google Shape;67;p1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6" name="Google Shape;76;p1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" name="Google Shape;11;p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915127" y="2822927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123木頭人です</a:t>
            </a:r>
            <a:br>
              <a:rPr b="0" lang="zh-TW">
                <a:latin typeface="DFKai-SB"/>
                <a:ea typeface="DFKai-SB"/>
                <a:cs typeface="DFKai-SB"/>
                <a:sym typeface="DFKai-SB"/>
              </a:rPr>
            </a:br>
            <a:br>
              <a:rPr lang="zh-TW"/>
            </a:b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109062202 陳禹辰 109062203 林祐禾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設計概念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遊戲規則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zh-TW">
                <a:latin typeface="DFKai-SB"/>
                <a:ea typeface="DFKai-SB"/>
                <a:cs typeface="DFKai-SB"/>
                <a:sym typeface="DFKai-SB"/>
              </a:rPr>
              <a:t>玩家的目標為抵達終點線</a:t>
            </a:r>
            <a:endParaRPr i="0">
              <a:latin typeface="DFKai-SB"/>
              <a:ea typeface="DFKai-SB"/>
              <a:cs typeface="DFKai-SB"/>
              <a:sym typeface="DFKai-SB"/>
            </a:endParaRPr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zh-TW">
                <a:latin typeface="DFKai-SB"/>
                <a:ea typeface="DFKai-SB"/>
                <a:cs typeface="DFKai-SB"/>
                <a:sym typeface="DFKai-SB"/>
              </a:rPr>
              <a:t>玩家於鬼背對玩家時向終點前進</a:t>
            </a:r>
            <a:endParaRPr i="0">
              <a:latin typeface="DFKai-SB"/>
              <a:ea typeface="DFKai-SB"/>
              <a:cs typeface="DFKai-SB"/>
              <a:sym typeface="DFKai-SB"/>
            </a:endParaRPr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zh-TW">
                <a:latin typeface="DFKai-SB"/>
                <a:ea typeface="DFKai-SB"/>
                <a:cs typeface="DFKai-SB"/>
                <a:sym typeface="DFKai-SB"/>
              </a:rPr>
              <a:t>若玩家在鬼面對玩家時移動便出局</a:t>
            </a:r>
            <a:endParaRPr i="0">
              <a:latin typeface="DFKai-SB"/>
              <a:ea typeface="DFKai-SB"/>
              <a:cs typeface="DFKai-SB"/>
              <a:sym typeface="DFKai-SB"/>
            </a:endParaRPr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zh-TW">
                <a:latin typeface="DFKai-SB"/>
                <a:ea typeface="DFKai-SB"/>
                <a:cs typeface="DFKai-SB"/>
                <a:sym typeface="DFKai-SB"/>
              </a:rPr>
              <a:t>當有一名玩家抵達終點或是經過一分鐘遊戲便會結束</a:t>
            </a:r>
            <a:endParaRPr i="0">
              <a:latin typeface="DFKai-SB"/>
              <a:ea typeface="DFKai-SB"/>
              <a:cs typeface="DFKai-SB"/>
              <a:sym typeface="DFKai-SB"/>
            </a:endParaRPr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zh-TW">
                <a:latin typeface="DFKai-SB"/>
                <a:ea typeface="DFKai-SB"/>
                <a:cs typeface="DFKai-SB"/>
                <a:sym typeface="DFKai-SB"/>
              </a:rPr>
              <a:t>同時最多四名玩家遊玩</a:t>
            </a:r>
            <a:endParaRPr i="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7356" y="359641"/>
            <a:ext cx="3809714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5800" y="1959841"/>
            <a:ext cx="3035589" cy="15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設計概念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遊玩方式: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zh-TW">
                <a:latin typeface="DFKai-SB"/>
                <a:ea typeface="DFKai-SB"/>
                <a:cs typeface="DFKai-SB"/>
                <a:sym typeface="DFKai-SB"/>
              </a:rPr>
              <a:t>鍵盤: 玩家控制角色</a:t>
            </a:r>
            <a:endParaRPr i="0">
              <a:latin typeface="DFKai-SB"/>
              <a:ea typeface="DFKai-SB"/>
              <a:cs typeface="DFKai-SB"/>
              <a:sym typeface="DFKai-SB"/>
            </a:endParaRPr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zh-TW">
                <a:latin typeface="DFKai-SB"/>
                <a:ea typeface="DFKai-SB"/>
                <a:cs typeface="DFKai-SB"/>
                <a:sym typeface="DFKai-SB"/>
              </a:rPr>
              <a:t>螢幕: 顯示遊戲畫面</a:t>
            </a:r>
            <a:endParaRPr i="0">
              <a:latin typeface="DFKai-SB"/>
              <a:ea typeface="DFKai-SB"/>
              <a:cs typeface="DFKai-SB"/>
              <a:sym typeface="DFKai-SB"/>
            </a:endParaRPr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zh-TW">
                <a:latin typeface="DFKai-SB"/>
                <a:ea typeface="DFKai-SB"/>
                <a:cs typeface="DFKai-SB"/>
                <a:sym typeface="DFKai-SB"/>
              </a:rPr>
              <a:t>喇叭: 木頭人音效</a:t>
            </a:r>
            <a:endParaRPr i="0">
              <a:latin typeface="DFKai-SB"/>
              <a:ea typeface="DFKai-SB"/>
              <a:cs typeface="DFKai-SB"/>
              <a:sym typeface="DFKai-SB"/>
            </a:endParaRPr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zh-TW">
                <a:latin typeface="DFKai-SB"/>
                <a:ea typeface="DFKai-SB"/>
                <a:cs typeface="DFKai-SB"/>
                <a:sym typeface="DFKai-SB"/>
              </a:rPr>
              <a:t>七段顯示器: 遊戲倒數計時</a:t>
            </a:r>
            <a:endParaRPr i="0">
              <a:latin typeface="DFKai-SB"/>
              <a:ea typeface="DFKai-SB"/>
              <a:cs typeface="DFKai-SB"/>
              <a:sym typeface="DFKai-SB"/>
            </a:endParaRPr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zh-TW">
                <a:latin typeface="DFKai-SB"/>
                <a:ea typeface="DFKai-SB"/>
                <a:cs typeface="DFKai-SB"/>
                <a:sym typeface="DFKai-SB"/>
              </a:rPr>
              <a:t>Push button: reset、遊戲開始</a:t>
            </a:r>
            <a:endParaRPr i="0">
              <a:latin typeface="DFKai-SB"/>
              <a:ea typeface="DFKai-SB"/>
              <a:cs typeface="DFKai-SB"/>
              <a:sym typeface="DFKai-SB"/>
            </a:endParaRPr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zh-TW">
                <a:latin typeface="DFKai-SB"/>
                <a:ea typeface="DFKai-SB"/>
                <a:cs typeface="DFKai-SB"/>
                <a:sym typeface="DFKai-SB"/>
              </a:rPr>
              <a:t>馬達: 木頭人控制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2500" y="490047"/>
            <a:ext cx="5808373" cy="359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實作完成度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達成: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zh-TW">
                <a:latin typeface="DFKai-SB"/>
                <a:ea typeface="DFKai-SB"/>
                <a:cs typeface="DFKai-SB"/>
                <a:sym typeface="DFKai-SB"/>
              </a:rPr>
              <a:t>遊戲各頁面(主畫面 遊戲畫面 結束畫面)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zh-TW">
                <a:latin typeface="DFKai-SB"/>
                <a:ea typeface="DFKai-SB"/>
                <a:cs typeface="DFKai-SB"/>
                <a:sym typeface="DFKai-SB"/>
              </a:rPr>
              <a:t>角色顯示與操作</a:t>
            </a:r>
            <a:endParaRPr i="0">
              <a:latin typeface="DFKai-SB"/>
              <a:ea typeface="DFKai-SB"/>
              <a:cs typeface="DFKai-SB"/>
              <a:sym typeface="DFKai-SB"/>
            </a:endParaRPr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zh-TW">
                <a:latin typeface="DFKai-SB"/>
                <a:ea typeface="DFKai-SB"/>
                <a:cs typeface="DFKai-SB"/>
                <a:sym typeface="DFKai-SB"/>
              </a:rPr>
              <a:t>木頭人自動控制</a:t>
            </a:r>
            <a:endParaRPr i="0">
              <a:latin typeface="DFKai-SB"/>
              <a:ea typeface="DFKai-SB"/>
              <a:cs typeface="DFKai-SB"/>
              <a:sym typeface="DFKai-SB"/>
            </a:endParaRPr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zh-TW">
                <a:latin typeface="DFKai-SB"/>
                <a:ea typeface="DFKai-SB"/>
                <a:cs typeface="DFKai-SB"/>
                <a:sym typeface="DFKai-SB"/>
              </a:rPr>
              <a:t>木頭人的倒數音樂會有不同種類的變化(隨機性)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zh-TW">
                <a:latin typeface="DFKai-SB"/>
                <a:ea typeface="DFKai-SB"/>
                <a:cs typeface="DFKai-SB"/>
                <a:sym typeface="DFKai-SB"/>
              </a:rPr>
              <a:t>木頭人的轉頭時機點與不同變化的平衡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zh-TW">
                <a:latin typeface="DFKai-SB"/>
                <a:ea typeface="DFKai-SB"/>
                <a:cs typeface="DFKai-SB"/>
                <a:sym typeface="DFKai-SB"/>
              </a:rPr>
              <a:t>FPGA顯示倒數計時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未達成: 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i="0" lang="zh-TW">
                <a:latin typeface="DFKai-SB"/>
                <a:ea typeface="DFKai-SB"/>
                <a:cs typeface="DFKai-SB"/>
                <a:sym typeface="DFKai-SB"/>
              </a:rPr>
              <a:t>木頭人在玩家出局時轉頭看向該玩家</a:t>
            </a:r>
            <a:endParaRPr i="0">
              <a:latin typeface="DFKai-SB"/>
              <a:ea typeface="DFKai-SB"/>
              <a:cs typeface="DFKai-SB"/>
              <a:sym typeface="DFKai-SB"/>
            </a:endParaRPr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難易度說明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圖片的重疊及去背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讓角色的移動呈現出動畫的感覺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木頭人的自動控制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設計不同的倒數音樂模式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讓馬達的轉動配合音樂的時機點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難易度說明</a:t>
            </a:r>
            <a:endParaRPr/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圖片的重疊及去背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讓角色的移動呈現出動畫的感覺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木頭人的自動控制 (LFSR)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設計不同的倒數音樂模式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讓馬達的轉動配合音樂的時機點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3352" y="1167533"/>
            <a:ext cx="2333951" cy="41534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6"/>
          <p:cNvCxnSpPr/>
          <p:nvPr/>
        </p:nvCxnSpPr>
        <p:spPr>
          <a:xfrm rot="10800000">
            <a:off x="7832435" y="2576945"/>
            <a:ext cx="648000" cy="0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6"/>
          <p:cNvSpPr txBox="1"/>
          <p:nvPr/>
        </p:nvSpPr>
        <p:spPr>
          <a:xfrm>
            <a:off x="7075056" y="2346112"/>
            <a:ext cx="8127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FD9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分工</a:t>
            </a:r>
            <a:endParaRPr/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圖形: 林祐禾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音效: 陳禹辰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其他(遊戲本體、木頭人控制  		): 		共同完成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裁剪">
  <a:themeElements>
    <a:clrScheme name="裁剪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2022-01-16T19:07:42Z</dcterms:created>
  <dc:creator>陳禹辰</dc:creator>
</cp:coreProperties>
</file>