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21"/>
  </p:notesMasterIdLst>
  <p:handoutMasterIdLst>
    <p:handoutMasterId r:id="rId22"/>
  </p:handoutMasterIdLst>
  <p:sldIdLst>
    <p:sldId id="342" r:id="rId3"/>
    <p:sldId id="350" r:id="rId4"/>
    <p:sldId id="346" r:id="rId5"/>
    <p:sldId id="359" r:id="rId6"/>
    <p:sldId id="348" r:id="rId7"/>
    <p:sldId id="347" r:id="rId8"/>
    <p:sldId id="349" r:id="rId9"/>
    <p:sldId id="361" r:id="rId10"/>
    <p:sldId id="358" r:id="rId11"/>
    <p:sldId id="351" r:id="rId12"/>
    <p:sldId id="352" r:id="rId13"/>
    <p:sldId id="353" r:id="rId14"/>
    <p:sldId id="354" r:id="rId15"/>
    <p:sldId id="355" r:id="rId16"/>
    <p:sldId id="360" r:id="rId17"/>
    <p:sldId id="356" r:id="rId18"/>
    <p:sldId id="357" r:id="rId19"/>
    <p:sldId id="34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A1017D-6DBA-420F-93CE-A8027E8E4739}">
          <p14:sldIdLst>
            <p14:sldId id="342"/>
            <p14:sldId id="350"/>
            <p14:sldId id="346"/>
            <p14:sldId id="359"/>
            <p14:sldId id="348"/>
            <p14:sldId id="347"/>
            <p14:sldId id="349"/>
            <p14:sldId id="361"/>
            <p14:sldId id="358"/>
            <p14:sldId id="351"/>
            <p14:sldId id="352"/>
            <p14:sldId id="353"/>
            <p14:sldId id="354"/>
            <p14:sldId id="355"/>
            <p14:sldId id="360"/>
            <p14:sldId id="356"/>
            <p14:sldId id="357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1749" autoAdjust="0"/>
  </p:normalViewPr>
  <p:slideViewPr>
    <p:cSldViewPr>
      <p:cViewPr varScale="1">
        <p:scale>
          <a:sx n="85" d="100"/>
          <a:sy n="85" d="100"/>
        </p:scale>
        <p:origin x="136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4800" dirty="0"/>
              <a:t>Cocos Creator &amp;</a:t>
            </a:r>
            <a:r>
              <a:rPr kumimoji="1" lang="zh-TW" altLang="en-US" sz="4800" dirty="0"/>
              <a:t> </a:t>
            </a:r>
            <a:r>
              <a:rPr kumimoji="1" lang="en-US" altLang="zh-TW" sz="4800" dirty="0"/>
              <a:t>Firebase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Hung-Kuo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in Cocos Creator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26"/>
          <a:stretch/>
        </p:blipFill>
        <p:spPr>
          <a:xfrm>
            <a:off x="329449" y="1417638"/>
            <a:ext cx="8485101" cy="4784898"/>
          </a:xfrm>
        </p:spPr>
      </p:pic>
    </p:spTree>
    <p:extLst>
      <p:ext uri="{BB962C8B-B14F-4D97-AF65-F5344CB8AC3E}">
        <p14:creationId xmlns:p14="http://schemas.microsoft.com/office/powerpoint/2010/main" val="8181561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in Cocos Creator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4680520" cy="5209991"/>
          </a:xfrm>
        </p:spPr>
      </p:pic>
      <p:sp>
        <p:nvSpPr>
          <p:cNvPr id="6" name="文字方塊 5"/>
          <p:cNvSpPr txBox="1"/>
          <p:nvPr/>
        </p:nvSpPr>
        <p:spPr>
          <a:xfrm>
            <a:off x="6325160" y="2636912"/>
            <a:ext cx="281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Choose </a:t>
            </a:r>
            <a:r>
              <a:rPr lang="en-US" altLang="zh-TW" b="1" dirty="0"/>
              <a:t>Web Desktop </a:t>
            </a:r>
            <a:r>
              <a:rPr lang="en-US" altLang="zh-TW" dirty="0"/>
              <a:t>or </a:t>
            </a:r>
            <a:r>
              <a:rPr lang="en-US" altLang="zh-TW" b="1" dirty="0"/>
              <a:t>Web Mobile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99904" y="609329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Press Build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5608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in Cocos Creator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built successfully, you can find your source files in </a:t>
            </a:r>
            <a:r>
              <a:rPr lang="en-US" altLang="zh-TW" b="1" dirty="0"/>
              <a:t>[</a:t>
            </a:r>
            <a:r>
              <a:rPr lang="en-US" altLang="zh-TW" b="1" dirty="0" err="1"/>
              <a:t>project_path</a:t>
            </a:r>
            <a:r>
              <a:rPr lang="en-US" altLang="zh-TW" b="1" dirty="0"/>
              <a:t>]/build/web-desktop</a:t>
            </a:r>
            <a:r>
              <a:rPr lang="en-US" altLang="zh-TW" dirty="0"/>
              <a:t> </a:t>
            </a:r>
            <a:r>
              <a:rPr lang="en-US" altLang="zh-TW" b="1" dirty="0"/>
              <a:t>or [</a:t>
            </a:r>
            <a:r>
              <a:rPr lang="en-US" altLang="zh-TW" b="1" dirty="0" err="1"/>
              <a:t>project_path</a:t>
            </a:r>
            <a:r>
              <a:rPr lang="en-US" altLang="zh-TW" b="1" dirty="0"/>
              <a:t>]/build/web-mobile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9" y="3645024"/>
            <a:ext cx="8091221" cy="29517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92213" y="5857404"/>
            <a:ext cx="1363763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32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1"/>
          </a:xfrm>
        </p:spPr>
        <p:txBody>
          <a:bodyPr>
            <a:normAutofit/>
          </a:bodyPr>
          <a:lstStyle/>
          <a:p>
            <a:r>
              <a:rPr lang="en-US" altLang="zh-TW" dirty="0"/>
              <a:t>Run firebase initialization in your project’s folder. You can check lecture 6 to review how to initialize. Be careful not to overwrite your build folder!</a:t>
            </a:r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6" t="39546"/>
          <a:stretch/>
        </p:blipFill>
        <p:spPr>
          <a:xfrm>
            <a:off x="1029181" y="3789040"/>
            <a:ext cx="7085637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5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public 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r>
              <a:rPr lang="en-US" altLang="zh-TW" dirty="0"/>
              <a:t>You’ll be asked to set the public directory at the </a:t>
            </a:r>
            <a:r>
              <a:rPr lang="en-US" altLang="zh-TW" b="1" dirty="0"/>
              <a:t>Hosting Setup</a:t>
            </a:r>
            <a:r>
              <a:rPr lang="en-US" altLang="zh-TW" dirty="0"/>
              <a:t> step. Use the path </a:t>
            </a:r>
            <a:r>
              <a:rPr lang="en-US" altLang="zh-TW" b="1" dirty="0"/>
              <a:t>“build/web-desktop” (or web-mobile) </a:t>
            </a:r>
            <a:r>
              <a:rPr lang="en-US" altLang="zh-TW" dirty="0"/>
              <a:t>as your public directory, so Firebase will deploy your game using your build’s files.</a:t>
            </a:r>
          </a:p>
          <a:p>
            <a:r>
              <a:rPr lang="en-US" altLang="zh-TW" dirty="0"/>
              <a:t>If you made a mistake here, you can change it later on by editing </a:t>
            </a:r>
            <a:r>
              <a:rPr lang="en-US" altLang="zh-TW" b="1" dirty="0" err="1"/>
              <a:t>firebase.json</a:t>
            </a:r>
            <a:r>
              <a:rPr lang="en-US" altLang="zh-TW" dirty="0"/>
              <a:t> after initialization.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4760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一張含有 文字 的圖片&#10;&#10;自動產生的描述">
            <a:extLst>
              <a:ext uri="{FF2B5EF4-FFF2-40B4-BE49-F238E27FC236}">
                <a16:creationId xmlns:a16="http://schemas.microsoft.com/office/drawing/2014/main" id="{BB341619-67D3-4BDA-B4FA-F03EBA41D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572" y="2636912"/>
            <a:ext cx="4072856" cy="36724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BC10DE6-80FA-4F98-A8C1-5C6C2F4E6178}"/>
              </a:ext>
            </a:extLst>
          </p:cNvPr>
          <p:cNvSpPr txBox="1">
            <a:spLocks/>
          </p:cNvSpPr>
          <p:nvPr/>
        </p:nvSpPr>
        <p:spPr>
          <a:xfrm>
            <a:off x="457198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TW" dirty="0"/>
              <a:t>Your </a:t>
            </a:r>
            <a:r>
              <a:rPr lang="en-US" altLang="zh-TW" b="1" dirty="0" err="1"/>
              <a:t>firebase.json</a:t>
            </a:r>
            <a:r>
              <a:rPr lang="en-US" altLang="zh-TW" dirty="0"/>
              <a:t> should look something like this. Note the “public” property.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F1F7239-2AA2-4174-AAF9-5352894B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Set public directory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3918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Deployment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Deploy your files to Firebase. You can check lecture 8 to review how to deploy.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29469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Finish all the steps, then you can see your game run </a:t>
            </a:r>
            <a:r>
              <a:rPr lang="en-US" altLang="zh-TW"/>
              <a:t>on Firebase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780928"/>
            <a:ext cx="7992888" cy="39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46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936"/>
            <a:ext cx="9144000" cy="3983064"/>
          </a:xfrm>
          <a:prstGeom prst="rect">
            <a:avLst/>
          </a:prstGeom>
        </p:spPr>
      </p:pic>
      <p:pic>
        <p:nvPicPr>
          <p:cNvPr id="6" name="Picture 5" descr="thank-you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0"/>
            <a:ext cx="4170733" cy="4325752"/>
          </a:xfrm>
          <a:prstGeom prst="rect">
            <a:avLst/>
          </a:prstGeom>
        </p:spPr>
      </p:pic>
      <p:grpSp>
        <p:nvGrpSpPr>
          <p:cNvPr id="7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30712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steps and then you can use Firebase API</a:t>
            </a:r>
            <a:r>
              <a:rPr lang="zh-TW" altLang="en-US" dirty="0"/>
              <a:t> </a:t>
            </a:r>
            <a:r>
              <a:rPr lang="en-US" altLang="zh-TW" dirty="0"/>
              <a:t>in your Cocos Creator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Download </a:t>
            </a:r>
            <a:r>
              <a:rPr lang="en-US" altLang="zh-TW" b="1" dirty="0"/>
              <a:t>firebase.js </a:t>
            </a:r>
            <a:r>
              <a:rPr lang="en-US" altLang="zh-TW" dirty="0"/>
              <a:t>which TA provides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Add file to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Set file as plugin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Set project config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9160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firebase.js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b="1" dirty="0"/>
              <a:t>firebase.js </a:t>
            </a:r>
            <a:r>
              <a:rPr lang="en-US" altLang="zh-TW" dirty="0"/>
              <a:t>file provided by TA and load it to your project.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B1222E-B557-4745-A05C-CC7BFE2E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2996952"/>
            <a:ext cx="2376264" cy="35265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C633E3-8459-40B8-B1DB-3CECF3C2495A}"/>
              </a:ext>
            </a:extLst>
          </p:cNvPr>
          <p:cNvSpPr/>
          <p:nvPr/>
        </p:nvSpPr>
        <p:spPr>
          <a:xfrm>
            <a:off x="3563888" y="4869160"/>
            <a:ext cx="19442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41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you drag the file to assets folder, Cocos Creator will ask you whether the file is set to plugin.</a:t>
            </a:r>
          </a:p>
          <a:p>
            <a:r>
              <a:rPr lang="en-US" altLang="zh-TW" dirty="0"/>
              <a:t>Choose </a:t>
            </a:r>
            <a:r>
              <a:rPr lang="en-US" altLang="zh-TW" b="1" dirty="0"/>
              <a:t>“Yes”.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 firebase.js as Plugin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E83C574-ACD8-4D38-B000-60363B0D2246}"/>
              </a:ext>
            </a:extLst>
          </p:cNvPr>
          <p:cNvGrpSpPr/>
          <p:nvPr/>
        </p:nvGrpSpPr>
        <p:grpSpPr>
          <a:xfrm>
            <a:off x="2590800" y="3863181"/>
            <a:ext cx="3962400" cy="2047875"/>
            <a:chOff x="2590800" y="2405062"/>
            <a:chExt cx="3962400" cy="20478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F452D9E-EC67-4AAD-A497-646233031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2405062"/>
              <a:ext cx="3962400" cy="204787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3964A6-F4C8-4BDF-B236-5853D2494827}"/>
                </a:ext>
              </a:extLst>
            </p:cNvPr>
            <p:cNvSpPr/>
            <p:nvPr/>
          </p:nvSpPr>
          <p:spPr>
            <a:xfrm>
              <a:off x="4788023" y="3861048"/>
              <a:ext cx="720081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5759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130EADF-16AD-4493-9B15-80BE96CC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2" y="3487242"/>
            <a:ext cx="3148696" cy="31078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firebase.js as Plugin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also set the file to plugin manually.</a:t>
            </a:r>
          </a:p>
          <a:p>
            <a:r>
              <a:rPr lang="en-US" altLang="zh-TW" dirty="0"/>
              <a:t>Choose firebase.js, check </a:t>
            </a:r>
            <a:r>
              <a:rPr lang="en-US" altLang="zh-TW" b="1" dirty="0"/>
              <a:t>Import As Plugin, and apply it</a:t>
            </a:r>
            <a:r>
              <a:rPr lang="en-US" altLang="zh-TW" dirty="0"/>
              <a:t>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14D490-2AC1-44C7-9CD1-E60C66F7C0BE}"/>
              </a:ext>
            </a:extLst>
          </p:cNvPr>
          <p:cNvSpPr/>
          <p:nvPr/>
        </p:nvSpPr>
        <p:spPr>
          <a:xfrm>
            <a:off x="847637" y="3996931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A962706-1ADE-43ED-9A17-74F7F54C9386}"/>
              </a:ext>
            </a:extLst>
          </p:cNvPr>
          <p:cNvSpPr/>
          <p:nvPr/>
        </p:nvSpPr>
        <p:spPr>
          <a:xfrm>
            <a:off x="4103948" y="4714878"/>
            <a:ext cx="936104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7A91EF8-640C-4957-BCDA-B0315C05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852936"/>
            <a:ext cx="2608377" cy="386218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7FE664F-C989-45E1-B40F-C846C1D6EED8}"/>
              </a:ext>
            </a:extLst>
          </p:cNvPr>
          <p:cNvSpPr/>
          <p:nvPr/>
        </p:nvSpPr>
        <p:spPr>
          <a:xfrm>
            <a:off x="7317448" y="2914678"/>
            <a:ext cx="51100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14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the config in the firebase.js according to your firebase config.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Change Config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4FE771-4404-4583-A46C-6BFB0B48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92" y="2765425"/>
            <a:ext cx="6781800" cy="35433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7919729-6500-416C-A986-05B3F62696E3}"/>
              </a:ext>
            </a:extLst>
          </p:cNvPr>
          <p:cNvSpPr txBox="1"/>
          <p:nvPr/>
        </p:nvSpPr>
        <p:spPr>
          <a:xfrm>
            <a:off x="1619672" y="630872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Change to your firebase project config!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3964A6-F4C8-4BDF-B236-5853D2494827}"/>
              </a:ext>
            </a:extLst>
          </p:cNvPr>
          <p:cNvSpPr/>
          <p:nvPr/>
        </p:nvSpPr>
        <p:spPr>
          <a:xfrm>
            <a:off x="1250271" y="3880620"/>
            <a:ext cx="4608512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A93FA4-6AD5-43AE-9ED5-87C9256AF54B}"/>
              </a:ext>
            </a:extLst>
          </p:cNvPr>
          <p:cNvCxnSpPr/>
          <p:nvPr/>
        </p:nvCxnSpPr>
        <p:spPr>
          <a:xfrm flipV="1">
            <a:off x="2915816" y="6107186"/>
            <a:ext cx="288032" cy="264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883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Firebase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you can use Firebase API which we taught in class in your TypeScript scripts.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Note that the “firebase not found” error can be ignored.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E34E13-D52D-4744-965B-7B15D616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3821112"/>
            <a:ext cx="4324350" cy="2762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4A9B8F-9F11-4B02-8AC4-1FEF4AA9BFC8}"/>
              </a:ext>
            </a:extLst>
          </p:cNvPr>
          <p:cNvSpPr/>
          <p:nvPr/>
        </p:nvSpPr>
        <p:spPr>
          <a:xfrm>
            <a:off x="3779912" y="501317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C70E4A1-D52A-4279-8ED2-18D8C886D258}"/>
              </a:ext>
            </a:extLst>
          </p:cNvPr>
          <p:cNvCxnSpPr/>
          <p:nvPr/>
        </p:nvCxnSpPr>
        <p:spPr>
          <a:xfrm>
            <a:off x="1619672" y="3821112"/>
            <a:ext cx="2088232" cy="1264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541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8B797-115F-423C-B1E8-BD422D3E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Firebase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13A25-FA6B-45BF-BFC7-1C22E99D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put a declaration of the </a:t>
            </a:r>
            <a:r>
              <a:rPr lang="en-US" altLang="zh-TW" b="1" dirty="0"/>
              <a:t>firebase</a:t>
            </a:r>
            <a:r>
              <a:rPr lang="en-US" altLang="zh-TW" dirty="0"/>
              <a:t> object to make IntelliSense happy. </a:t>
            </a:r>
            <a:r>
              <a:rPr lang="en-US" altLang="zh-TW" b="1" dirty="0"/>
              <a:t>This is completely optional.</a:t>
            </a:r>
            <a:endParaRPr lang="en-US" altLang="zh-TW" dirty="0"/>
          </a:p>
          <a:p>
            <a:r>
              <a:rPr lang="en-US" altLang="zh-TW" dirty="0"/>
              <a:t>Place the following line anywhere in your scripts or put it in “</a:t>
            </a:r>
            <a:r>
              <a:rPr lang="en-US" altLang="zh-TW" dirty="0" err="1"/>
              <a:t>firebase.d.ts</a:t>
            </a:r>
            <a:r>
              <a:rPr lang="en-US" altLang="zh-TW" dirty="0"/>
              <a:t>”, located at the top level of your project.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BEA266-5E96-498C-A427-A812C37B4368}"/>
              </a:ext>
            </a:extLst>
          </p:cNvPr>
          <p:cNvSpPr txBox="1"/>
          <p:nvPr/>
        </p:nvSpPr>
        <p:spPr>
          <a:xfrm>
            <a:off x="623768" y="5157192"/>
            <a:ext cx="7896463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declare const </a:t>
            </a:r>
            <a:r>
              <a:rPr lang="en-US" altLang="zh-TW" sz="2800" dirty="0"/>
              <a:t>firebase</a:t>
            </a:r>
            <a:r>
              <a:rPr lang="en-US" altLang="zh-TW" sz="2800" b="1" dirty="0"/>
              <a:t>: any;</a:t>
            </a:r>
          </a:p>
        </p:txBody>
      </p:sp>
    </p:spTree>
    <p:extLst>
      <p:ext uri="{BB962C8B-B14F-4D97-AF65-F5344CB8AC3E}">
        <p14:creationId xmlns:p14="http://schemas.microsoft.com/office/powerpoint/2010/main" val="41597069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steps then you can use firebase deploy to run your Cocos Creator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Build in Cocos Creator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Firebase initialization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Set public folder to build folder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Firebase deployment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0221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2</TotalTime>
  <Words>485</Words>
  <Application>Microsoft Office PowerPoint</Application>
  <PresentationFormat>如螢幕大小 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Stencil Std</vt:lpstr>
      <vt:lpstr>Arial</vt:lpstr>
      <vt:lpstr>Calibri</vt:lpstr>
      <vt:lpstr>Course_PPTX_Theme</vt:lpstr>
      <vt:lpstr>Cocos Creator &amp; Firebase</vt:lpstr>
      <vt:lpstr>Firebase API</vt:lpstr>
      <vt:lpstr>Import firebase.js</vt:lpstr>
      <vt:lpstr>Set firebase.js as Plugin</vt:lpstr>
      <vt:lpstr>Set firebase.js as Plugin</vt:lpstr>
      <vt:lpstr>Change Config</vt:lpstr>
      <vt:lpstr>Use Firebase API</vt:lpstr>
      <vt:lpstr>Use Firebase API</vt:lpstr>
      <vt:lpstr>Deployment</vt:lpstr>
      <vt:lpstr>Build in Cocos Creator</vt:lpstr>
      <vt:lpstr>Build in Cocos Creator</vt:lpstr>
      <vt:lpstr>Build in Cocos Creator</vt:lpstr>
      <vt:lpstr>Firebase initialization</vt:lpstr>
      <vt:lpstr>Set public directory</vt:lpstr>
      <vt:lpstr>Set public directory</vt:lpstr>
      <vt:lpstr>Firebase Deployment</vt:lpstr>
      <vt:lpstr>Finish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Windows 使用者</dc:creator>
  <cp:lastModifiedBy>Peter Chang</cp:lastModifiedBy>
  <cp:revision>124</cp:revision>
  <cp:lastPrinted>1601-01-01T00:00:00Z</cp:lastPrinted>
  <dcterms:created xsi:type="dcterms:W3CDTF">2018-01-25T06:12:58Z</dcterms:created>
  <dcterms:modified xsi:type="dcterms:W3CDTF">2022-04-12T06:08:02Z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