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6FF7E-BEC1-0B98-393B-59DDE4883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CF5253-557C-5017-9F84-6EC4EEB1F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291048-032F-A7B1-AE5F-5ED226CF4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A678-CED6-45EA-BE28-C8F66F5E2135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FDD8FE-A3B2-9A7A-7905-77E7BC6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3E7E79-7178-367A-0748-F8BDCB56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8D14-F0AD-4843-8FF6-5981EFAA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88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81846-522F-8C36-EB0A-C8AA62A9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A66EBF-0F67-BB63-46FC-85DBC05D9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40DD3E-A7FD-3CA1-4A75-7320C3AD2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A678-CED6-45EA-BE28-C8F66F5E2135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090807-D969-19FB-AC8B-3AE70D7F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A99DE-E347-A3CC-5A52-DB89E0E5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8D14-F0AD-4843-8FF6-5981EFAA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7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00354D-0675-C2EA-95D5-163B949CF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F74093-F9DC-E2C7-099E-C205B8F17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B874C3-E5A4-8F43-5834-26ACFE0A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A678-CED6-45EA-BE28-C8F66F5E2135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DBA073-540C-9B83-D47A-3BF6F2AA8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E5D66B-06C9-2B47-263B-9CB15718C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8D14-F0AD-4843-8FF6-5981EFAA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65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6182F-4669-3E52-9375-388609B69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069E63-0A1D-B876-EDB6-73E266502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24EAC-9630-2C3D-8453-1960139C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A678-CED6-45EA-BE28-C8F66F5E2135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3D9E57-2ACC-FADD-6A6A-BB9B241FD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489041-0E24-E5AC-7571-7BF72DF6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8D14-F0AD-4843-8FF6-5981EFAA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76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BEF0D-B43F-954E-8151-E8FAF37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70ED0C-F05A-8BE3-0188-E8FCCD8E2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2F5480-1816-BEAA-F1FA-BD3B8F95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A678-CED6-45EA-BE28-C8F66F5E2135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A9305A-1BEF-9F79-772F-B777E392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ABF58B-16CD-548B-E331-473237AF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8D14-F0AD-4843-8FF6-5981EFAA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66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4520D-A0A9-E706-5326-8C4C98C1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67246F-6FF5-6FD0-261A-17F2B5226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94AA3D-D1D3-1464-FCA9-002D59C55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28F236-9E68-A19E-9A41-D1DFD669A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A678-CED6-45EA-BE28-C8F66F5E2135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D4022A-F539-A42E-091C-06607B41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AB5289-6A5C-09A6-60AC-5FB7DCB12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8D14-F0AD-4843-8FF6-5981EFAA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97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E16C9-B0DF-0413-CCE2-2157F9EB1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FE39F5-F8B7-C200-6AA3-248A0C938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5B2BDB-99A8-0DA0-270E-16D2AFECF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416D53-8362-8537-3B0E-C16C41AA3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390742-8484-DE66-8A08-8D19509FA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6DC825-6FB2-1566-5B22-29D3878D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A678-CED6-45EA-BE28-C8F66F5E2135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92851F-04B4-8224-1634-512D597E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857BC2-ADFF-B7D6-9823-ABA47DAB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8D14-F0AD-4843-8FF6-5981EFAA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28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B9128-4B60-6FBC-6CD2-35285BD52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A030FA-8DC8-2D55-FD33-1A000E7C6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A678-CED6-45EA-BE28-C8F66F5E2135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37DE1B-21DC-6F6C-2616-E2B20F6C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FF76FB-1D1B-E6CB-F6B6-D0BC5133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8D14-F0AD-4843-8FF6-5981EFAA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54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E53787-04DE-3B25-3B50-CE14406D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A678-CED6-45EA-BE28-C8F66F5E2135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C947C5-F588-B27B-9B69-A9C56681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3FBBCD-E355-D1E4-6AE3-784F48A0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8D14-F0AD-4843-8FF6-5981EFAA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80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57113-FA8B-E3DC-CF98-AF97E2113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AC68D-BD99-3AD9-9F80-540A50CA4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34177C-F586-469A-7596-01D461860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5440E5-2BE5-6FD6-F31C-E608D817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A678-CED6-45EA-BE28-C8F66F5E2135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57CBFB-EF1A-FE35-587D-1EF5E176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82E956-EE06-3B53-9706-C32200A6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8D14-F0AD-4843-8FF6-5981EFAA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45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CD258-8BE5-1202-DB0A-9C593B33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2429AC-992F-F5F4-C464-8EE51B026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27A4B9-3B40-AD01-16B8-031206867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397215-8D41-52DB-6B5F-E4334D5A5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A678-CED6-45EA-BE28-C8F66F5E2135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971B92-55A0-15D6-ED6A-2646D550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073207-6E20-67AE-A617-DE9AD17F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8D14-F0AD-4843-8FF6-5981EFAA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0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4171C7-5870-4F6F-7228-A2701C06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822A53-BBF7-6C50-7B1B-9BBDE465E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2A00F1-3C80-F697-2FE5-9A9FF0F28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FA678-CED6-45EA-BE28-C8F66F5E2135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61E80D-9242-90F7-87B1-C6FAE6666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D71411-2BE4-B0DD-1306-A7FE3E7E4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B8D14-F0AD-4843-8FF6-5981EFAA0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91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A8FAFB10-5322-7761-E226-8389FD33148C}"/>
              </a:ext>
            </a:extLst>
          </p:cNvPr>
          <p:cNvSpPr/>
          <p:nvPr/>
        </p:nvSpPr>
        <p:spPr>
          <a:xfrm>
            <a:off x="4490020" y="763051"/>
            <a:ext cx="1425202" cy="1425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95CE5D9-E7C2-FEF9-BB57-18454BBBEAEA}"/>
              </a:ext>
            </a:extLst>
          </p:cNvPr>
          <p:cNvSpPr/>
          <p:nvPr/>
        </p:nvSpPr>
        <p:spPr>
          <a:xfrm>
            <a:off x="2592904" y="2927131"/>
            <a:ext cx="1425202" cy="1425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663A05B-843F-6140-2FEC-B416037E7134}"/>
              </a:ext>
            </a:extLst>
          </p:cNvPr>
          <p:cNvSpPr/>
          <p:nvPr/>
        </p:nvSpPr>
        <p:spPr>
          <a:xfrm>
            <a:off x="6483833" y="2958662"/>
            <a:ext cx="1425202" cy="1425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D28A26-1B77-492C-A2A5-7CC9FA522E5B}"/>
              </a:ext>
            </a:extLst>
          </p:cNvPr>
          <p:cNvSpPr txBox="1"/>
          <p:nvPr/>
        </p:nvSpPr>
        <p:spPr>
          <a:xfrm>
            <a:off x="4855779" y="933319"/>
            <a:ext cx="491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A</a:t>
            </a:r>
            <a:endParaRPr lang="zh-CN" altLang="en-US" sz="6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336501-DB5B-9BED-F1E4-43F12A8661DB}"/>
              </a:ext>
            </a:extLst>
          </p:cNvPr>
          <p:cNvSpPr txBox="1"/>
          <p:nvPr/>
        </p:nvSpPr>
        <p:spPr>
          <a:xfrm>
            <a:off x="6881122" y="3116318"/>
            <a:ext cx="491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C</a:t>
            </a:r>
            <a:endParaRPr lang="zh-CN" altLang="en-US" sz="6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3130B8B-249C-0575-7E40-FD6FED418210}"/>
              </a:ext>
            </a:extLst>
          </p:cNvPr>
          <p:cNvSpPr txBox="1"/>
          <p:nvPr/>
        </p:nvSpPr>
        <p:spPr>
          <a:xfrm>
            <a:off x="2959713" y="3104757"/>
            <a:ext cx="491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B</a:t>
            </a:r>
            <a:endParaRPr lang="zh-CN" altLang="en-US" sz="60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75B2DDA-52C7-2FE9-452B-20F3AC54EDE0}"/>
              </a:ext>
            </a:extLst>
          </p:cNvPr>
          <p:cNvCxnSpPr/>
          <p:nvPr/>
        </p:nvCxnSpPr>
        <p:spPr>
          <a:xfrm>
            <a:off x="5763873" y="2093661"/>
            <a:ext cx="908094" cy="88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DFFA799-4531-1D1E-CD1F-437EE851B66F}"/>
                  </a:ext>
                </a:extLst>
              </p:cNvPr>
              <p:cNvSpPr txBox="1"/>
              <p:nvPr/>
            </p:nvSpPr>
            <p:spPr>
              <a:xfrm>
                <a:off x="6129633" y="2081048"/>
                <a:ext cx="958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DFFA799-4531-1D1E-CD1F-437EE851B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633" y="2081048"/>
                <a:ext cx="95854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85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A8FAFB10-5322-7761-E226-8389FD33148C}"/>
              </a:ext>
            </a:extLst>
          </p:cNvPr>
          <p:cNvSpPr/>
          <p:nvPr/>
        </p:nvSpPr>
        <p:spPr>
          <a:xfrm>
            <a:off x="4490020" y="763051"/>
            <a:ext cx="1425202" cy="1425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95CE5D9-E7C2-FEF9-BB57-18454BBBEAEA}"/>
              </a:ext>
            </a:extLst>
          </p:cNvPr>
          <p:cNvSpPr/>
          <p:nvPr/>
        </p:nvSpPr>
        <p:spPr>
          <a:xfrm>
            <a:off x="2592904" y="2927131"/>
            <a:ext cx="1425202" cy="1425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663A05B-843F-6140-2FEC-B416037E7134}"/>
              </a:ext>
            </a:extLst>
          </p:cNvPr>
          <p:cNvSpPr/>
          <p:nvPr/>
        </p:nvSpPr>
        <p:spPr>
          <a:xfrm>
            <a:off x="6483833" y="2958662"/>
            <a:ext cx="1425202" cy="1425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D28A26-1B77-492C-A2A5-7CC9FA522E5B}"/>
              </a:ext>
            </a:extLst>
          </p:cNvPr>
          <p:cNvSpPr txBox="1"/>
          <p:nvPr/>
        </p:nvSpPr>
        <p:spPr>
          <a:xfrm>
            <a:off x="4855779" y="933319"/>
            <a:ext cx="491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A</a:t>
            </a:r>
            <a:endParaRPr lang="zh-CN" altLang="en-US" sz="6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336501-DB5B-9BED-F1E4-43F12A8661DB}"/>
              </a:ext>
            </a:extLst>
          </p:cNvPr>
          <p:cNvSpPr txBox="1"/>
          <p:nvPr/>
        </p:nvSpPr>
        <p:spPr>
          <a:xfrm>
            <a:off x="6881122" y="3116318"/>
            <a:ext cx="491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C</a:t>
            </a:r>
            <a:endParaRPr lang="zh-CN" altLang="en-US" sz="6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3130B8B-249C-0575-7E40-FD6FED418210}"/>
              </a:ext>
            </a:extLst>
          </p:cNvPr>
          <p:cNvSpPr txBox="1"/>
          <p:nvPr/>
        </p:nvSpPr>
        <p:spPr>
          <a:xfrm>
            <a:off x="2959713" y="3104757"/>
            <a:ext cx="491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B</a:t>
            </a:r>
            <a:endParaRPr lang="zh-CN" altLang="en-US" sz="6000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0669EA-5AB5-9BF5-02B4-E6022FB04CC2}"/>
              </a:ext>
            </a:extLst>
          </p:cNvPr>
          <p:cNvCxnSpPr/>
          <p:nvPr/>
        </p:nvCxnSpPr>
        <p:spPr>
          <a:xfrm flipH="1">
            <a:off x="3903542" y="2131498"/>
            <a:ext cx="731520" cy="876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62E5161-26FC-3A50-5D36-D20FE363AAD1}"/>
              </a:ext>
            </a:extLst>
          </p:cNvPr>
          <p:cNvSpPr txBox="1"/>
          <p:nvPr/>
        </p:nvSpPr>
        <p:spPr>
          <a:xfrm>
            <a:off x="3853093" y="2137805"/>
            <a:ext cx="64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6908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A8FAFB10-5322-7761-E226-8389FD33148C}"/>
              </a:ext>
            </a:extLst>
          </p:cNvPr>
          <p:cNvSpPr/>
          <p:nvPr/>
        </p:nvSpPr>
        <p:spPr>
          <a:xfrm>
            <a:off x="4490020" y="763051"/>
            <a:ext cx="1425202" cy="1425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95CE5D9-E7C2-FEF9-BB57-18454BBBEAEA}"/>
              </a:ext>
            </a:extLst>
          </p:cNvPr>
          <p:cNvSpPr/>
          <p:nvPr/>
        </p:nvSpPr>
        <p:spPr>
          <a:xfrm>
            <a:off x="2592904" y="2927131"/>
            <a:ext cx="1425202" cy="1425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663A05B-843F-6140-2FEC-B416037E7134}"/>
              </a:ext>
            </a:extLst>
          </p:cNvPr>
          <p:cNvSpPr/>
          <p:nvPr/>
        </p:nvSpPr>
        <p:spPr>
          <a:xfrm>
            <a:off x="6483833" y="2958662"/>
            <a:ext cx="1425202" cy="1425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D28A26-1B77-492C-A2A5-7CC9FA522E5B}"/>
              </a:ext>
            </a:extLst>
          </p:cNvPr>
          <p:cNvSpPr txBox="1"/>
          <p:nvPr/>
        </p:nvSpPr>
        <p:spPr>
          <a:xfrm>
            <a:off x="4855779" y="933319"/>
            <a:ext cx="491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A</a:t>
            </a:r>
            <a:endParaRPr lang="zh-CN" altLang="en-US" sz="6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336501-DB5B-9BED-F1E4-43F12A8661DB}"/>
              </a:ext>
            </a:extLst>
          </p:cNvPr>
          <p:cNvSpPr txBox="1"/>
          <p:nvPr/>
        </p:nvSpPr>
        <p:spPr>
          <a:xfrm>
            <a:off x="6881122" y="3116318"/>
            <a:ext cx="491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C</a:t>
            </a:r>
            <a:endParaRPr lang="zh-CN" altLang="en-US" sz="6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3130B8B-249C-0575-7E40-FD6FED418210}"/>
              </a:ext>
            </a:extLst>
          </p:cNvPr>
          <p:cNvSpPr txBox="1"/>
          <p:nvPr/>
        </p:nvSpPr>
        <p:spPr>
          <a:xfrm>
            <a:off x="2959713" y="3104757"/>
            <a:ext cx="491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B</a:t>
            </a:r>
            <a:endParaRPr lang="zh-CN" altLang="en-US" sz="6000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4D54D2A-1451-D691-576C-17FC4B3014C5}"/>
              </a:ext>
            </a:extLst>
          </p:cNvPr>
          <p:cNvCxnSpPr/>
          <p:nvPr/>
        </p:nvCxnSpPr>
        <p:spPr>
          <a:xfrm flipH="1" flipV="1">
            <a:off x="5751261" y="2137804"/>
            <a:ext cx="882869" cy="88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7E6ADE0-ACEF-1010-DA4D-CC647531EDD5}"/>
                  </a:ext>
                </a:extLst>
              </p:cNvPr>
              <p:cNvSpPr txBox="1"/>
              <p:nvPr/>
            </p:nvSpPr>
            <p:spPr>
              <a:xfrm>
                <a:off x="6255757" y="2106273"/>
                <a:ext cx="788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7E6ADE0-ACEF-1010-DA4D-CC647531E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757" y="2106273"/>
                <a:ext cx="78827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966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A8FAFB10-5322-7761-E226-8389FD33148C}"/>
              </a:ext>
            </a:extLst>
          </p:cNvPr>
          <p:cNvSpPr/>
          <p:nvPr/>
        </p:nvSpPr>
        <p:spPr>
          <a:xfrm>
            <a:off x="4490020" y="763051"/>
            <a:ext cx="1425202" cy="1425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95CE5D9-E7C2-FEF9-BB57-18454BBBEAEA}"/>
              </a:ext>
            </a:extLst>
          </p:cNvPr>
          <p:cNvSpPr/>
          <p:nvPr/>
        </p:nvSpPr>
        <p:spPr>
          <a:xfrm>
            <a:off x="2592904" y="2927131"/>
            <a:ext cx="1425202" cy="1425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663A05B-843F-6140-2FEC-B416037E7134}"/>
              </a:ext>
            </a:extLst>
          </p:cNvPr>
          <p:cNvSpPr/>
          <p:nvPr/>
        </p:nvSpPr>
        <p:spPr>
          <a:xfrm>
            <a:off x="6483833" y="2958662"/>
            <a:ext cx="1425202" cy="1425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D28A26-1B77-492C-A2A5-7CC9FA522E5B}"/>
              </a:ext>
            </a:extLst>
          </p:cNvPr>
          <p:cNvSpPr txBox="1"/>
          <p:nvPr/>
        </p:nvSpPr>
        <p:spPr>
          <a:xfrm>
            <a:off x="4855779" y="933319"/>
            <a:ext cx="491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A</a:t>
            </a:r>
            <a:endParaRPr lang="zh-CN" altLang="en-US" sz="6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336501-DB5B-9BED-F1E4-43F12A8661DB}"/>
              </a:ext>
            </a:extLst>
          </p:cNvPr>
          <p:cNvSpPr txBox="1"/>
          <p:nvPr/>
        </p:nvSpPr>
        <p:spPr>
          <a:xfrm>
            <a:off x="6881122" y="3116318"/>
            <a:ext cx="491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C</a:t>
            </a:r>
            <a:endParaRPr lang="zh-CN" altLang="en-US" sz="6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3130B8B-249C-0575-7E40-FD6FED418210}"/>
              </a:ext>
            </a:extLst>
          </p:cNvPr>
          <p:cNvSpPr txBox="1"/>
          <p:nvPr/>
        </p:nvSpPr>
        <p:spPr>
          <a:xfrm>
            <a:off x="2959713" y="3104757"/>
            <a:ext cx="491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B</a:t>
            </a:r>
            <a:endParaRPr lang="zh-CN" altLang="en-US" sz="6000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187C499-5080-BB12-4D1C-A5961B72A561}"/>
              </a:ext>
            </a:extLst>
          </p:cNvPr>
          <p:cNvCxnSpPr/>
          <p:nvPr/>
        </p:nvCxnSpPr>
        <p:spPr>
          <a:xfrm>
            <a:off x="4319752" y="3733274"/>
            <a:ext cx="1816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6B141DD8-2D0E-BF6F-4731-57AFC02C4110}"/>
              </a:ext>
            </a:extLst>
          </p:cNvPr>
          <p:cNvSpPr txBox="1"/>
          <p:nvPr/>
        </p:nvSpPr>
        <p:spPr>
          <a:xfrm>
            <a:off x="5019741" y="3279228"/>
            <a:ext cx="93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964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A8FAFB10-5322-7761-E226-8389FD33148C}"/>
              </a:ext>
            </a:extLst>
          </p:cNvPr>
          <p:cNvSpPr/>
          <p:nvPr/>
        </p:nvSpPr>
        <p:spPr>
          <a:xfrm>
            <a:off x="4490020" y="763051"/>
            <a:ext cx="1425202" cy="1425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95CE5D9-E7C2-FEF9-BB57-18454BBBEAEA}"/>
              </a:ext>
            </a:extLst>
          </p:cNvPr>
          <p:cNvSpPr/>
          <p:nvPr/>
        </p:nvSpPr>
        <p:spPr>
          <a:xfrm>
            <a:off x="2592904" y="2927131"/>
            <a:ext cx="1425202" cy="1425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663A05B-843F-6140-2FEC-B416037E7134}"/>
              </a:ext>
            </a:extLst>
          </p:cNvPr>
          <p:cNvSpPr/>
          <p:nvPr/>
        </p:nvSpPr>
        <p:spPr>
          <a:xfrm>
            <a:off x="6483833" y="2958662"/>
            <a:ext cx="1425202" cy="1425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D28A26-1B77-492C-A2A5-7CC9FA522E5B}"/>
              </a:ext>
            </a:extLst>
          </p:cNvPr>
          <p:cNvSpPr txBox="1"/>
          <p:nvPr/>
        </p:nvSpPr>
        <p:spPr>
          <a:xfrm>
            <a:off x="4855779" y="933319"/>
            <a:ext cx="491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A</a:t>
            </a:r>
            <a:endParaRPr lang="zh-CN" altLang="en-US" sz="6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336501-DB5B-9BED-F1E4-43F12A8661DB}"/>
              </a:ext>
            </a:extLst>
          </p:cNvPr>
          <p:cNvSpPr txBox="1"/>
          <p:nvPr/>
        </p:nvSpPr>
        <p:spPr>
          <a:xfrm>
            <a:off x="6881122" y="3116318"/>
            <a:ext cx="491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C</a:t>
            </a:r>
            <a:endParaRPr lang="zh-CN" altLang="en-US" sz="6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3130B8B-249C-0575-7E40-FD6FED418210}"/>
              </a:ext>
            </a:extLst>
          </p:cNvPr>
          <p:cNvSpPr txBox="1"/>
          <p:nvPr/>
        </p:nvSpPr>
        <p:spPr>
          <a:xfrm>
            <a:off x="2959713" y="3104757"/>
            <a:ext cx="491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B</a:t>
            </a:r>
            <a:endParaRPr lang="zh-CN" altLang="en-US" sz="6000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7991C9A-0453-FD45-5E4C-7A6A35C21239}"/>
              </a:ext>
            </a:extLst>
          </p:cNvPr>
          <p:cNvCxnSpPr/>
          <p:nvPr/>
        </p:nvCxnSpPr>
        <p:spPr>
          <a:xfrm>
            <a:off x="5801710" y="2055823"/>
            <a:ext cx="876563" cy="84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8C030A1-0C07-304F-3C00-801F63BB5B3E}"/>
                  </a:ext>
                </a:extLst>
              </p:cNvPr>
              <p:cNvSpPr txBox="1"/>
              <p:nvPr/>
            </p:nvSpPr>
            <p:spPr>
              <a:xfrm>
                <a:off x="6243145" y="2144111"/>
                <a:ext cx="857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0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8C030A1-0C07-304F-3C00-801F63BB5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145" y="2144111"/>
                <a:ext cx="85764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7815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20</Words>
  <Application>Microsoft Office PowerPoint</Application>
  <PresentationFormat>宽屏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昱衡</dc:creator>
  <cp:lastModifiedBy>陈 昱衡</cp:lastModifiedBy>
  <cp:revision>1</cp:revision>
  <dcterms:created xsi:type="dcterms:W3CDTF">2023-02-20T11:04:43Z</dcterms:created>
  <dcterms:modified xsi:type="dcterms:W3CDTF">2023-02-20T13:47:47Z</dcterms:modified>
</cp:coreProperties>
</file>