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8"/>
  </p:notesMasterIdLst>
  <p:handoutMasterIdLst>
    <p:handoutMasterId r:id="rId9"/>
  </p:handoutMasterIdLst>
  <p:sldIdLst>
    <p:sldId id="267" r:id="rId5"/>
    <p:sldId id="278" r:id="rId6"/>
    <p:sldId id="279" r:id="rId7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2025/5/27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A1CEFD47-19E1-481F-8F2F-C517C0D071C0}" type="datetime1">
              <a:rPr lang="zh-TW" altLang="en-US" smtClean="0"/>
              <a:pPr algn="r"/>
              <a:t>2025/5/27</a:t>
            </a:fld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48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8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BFFD15A-6971-426D-BFFF-3977F0C6C215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algn="l" rtl="0"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1D8E2B-F9D2-4E55-90EF-4439A220ACD9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79F7E2-A267-4BC3-9709-C990FEFB23EB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D26C8B-19A4-414D-9AEB-26501743E621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254A8F3-31E9-487B-8442-CA93E2C5E389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FAA61F71-A558-4E4C-99B9-26EA57BBDA86}" type="datetime1">
              <a:rPr lang="zh-TW" altLang="en-US" smtClean="0"/>
              <a:pPr/>
              <a:t>2025/5/27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Salesforce Sans"/>
                <a:sym typeface="Salesforce Sans"/>
              </a:rPr>
              <a:t>GPS</a:t>
            </a:r>
            <a:r>
              <a:rPr lang="zh-TW" altLang="en-US" dirty="0">
                <a:latin typeface="Salesforce Sans"/>
                <a:sym typeface="Salesforce Sans"/>
              </a:rPr>
              <a:t>結合動態公車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zh-TW" altLang="en-US" dirty="0">
                <a:latin typeface="Salesforce Sans"/>
                <a:sym typeface="Salesforce Sans"/>
              </a:rPr>
              <a:t>組員</a:t>
            </a:r>
            <a:r>
              <a:rPr lang="en-US" altLang="zh-TW" dirty="0">
                <a:latin typeface="Salesforce Sans"/>
                <a:sym typeface="Salesforce Sans"/>
              </a:rPr>
              <a:t>:</a:t>
            </a:r>
          </a:p>
          <a:p>
            <a:pPr rtl="0"/>
            <a:r>
              <a:rPr lang="en-US" altLang="zh-TW" dirty="0">
                <a:latin typeface="Salesforce Sans"/>
                <a:sym typeface="Salesforce Sans"/>
              </a:rPr>
              <a:t>10922362</a:t>
            </a:r>
            <a:r>
              <a:rPr lang="zh-TW" altLang="en-US" dirty="0">
                <a:latin typeface="Salesforce Sans"/>
                <a:sym typeface="Salesforce Sans"/>
              </a:rPr>
              <a:t> 江慶安</a:t>
            </a:r>
            <a:endParaRPr lang="en-US" altLang="zh-TW" dirty="0">
              <a:latin typeface="Salesforce Sans"/>
              <a:sym typeface="Salesforce Sans"/>
            </a:endParaRPr>
          </a:p>
          <a:p>
            <a:pPr rtl="0"/>
            <a:r>
              <a:rPr lang="en-US" altLang="zh-TW" dirty="0">
                <a:latin typeface="Salesforce Sans"/>
                <a:sym typeface="Salesforce Sans"/>
              </a:rPr>
              <a:t>11022328</a:t>
            </a:r>
            <a:r>
              <a:rPr lang="zh-TW" altLang="en-US" dirty="0">
                <a:latin typeface="Salesforce Sans"/>
                <a:sym typeface="Salesforce Sans"/>
              </a:rPr>
              <a:t> 鄭晴悦</a:t>
            </a:r>
            <a:endParaRPr lang="en-US" altLang="zh-TW" dirty="0">
              <a:latin typeface="Salesforce Sans"/>
              <a:sym typeface="Salesforce Sans"/>
            </a:endParaRPr>
          </a:p>
          <a:p>
            <a:pPr rtl="0"/>
            <a:r>
              <a:rPr lang="en-US" altLang="zh-TW" dirty="0">
                <a:latin typeface="Salesforce Sans"/>
                <a:sym typeface="Salesforce Sans"/>
              </a:rPr>
              <a:t>11022335</a:t>
            </a:r>
            <a:r>
              <a:rPr lang="zh-TW" altLang="en-US" dirty="0">
                <a:latin typeface="Salesforce Sans"/>
                <a:sym typeface="Salesforce Sans"/>
              </a:rPr>
              <a:t> 陳    筠 </a:t>
            </a:r>
            <a:endParaRPr lang="en-US" altLang="zh-TW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Salesforce Sans"/>
                <a:sym typeface="Salesforce Sans"/>
              </a:rPr>
              <a:t>程式設計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Salesforce Sans"/>
                <a:sym typeface="Salesforce Sans"/>
              </a:rPr>
              <a:t>輸入出發地與到達地</a:t>
            </a:r>
            <a:endParaRPr lang="en-US" altLang="zh-TW" dirty="0">
              <a:latin typeface="Salesforce Sans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ea typeface="細明體" panose="02020509000000000000" pitchFamily="49" charset="-120"/>
                <a:sym typeface="Salesforce Sans"/>
              </a:rPr>
              <a:t>輸出推薦路線、幾分鐘後到站、到達時間</a:t>
            </a:r>
            <a:endParaRPr lang="en-US" altLang="zh-TW" dirty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pPr marL="0" indent="0" rtl="0">
              <a:buNone/>
            </a:pPr>
            <a:r>
              <a:rPr lang="zh-TW" altLang="en-US" dirty="0">
                <a:latin typeface="Salesforce Sans"/>
                <a:sym typeface="Salesforce Sans"/>
              </a:rPr>
              <a:t>加分項</a:t>
            </a:r>
            <a:endParaRPr lang="en-US" altLang="zh-TW" dirty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sym typeface="Salesforce Sans"/>
              </a:rPr>
              <a:t>輸出公車路線圖在大台北地區</a:t>
            </a:r>
            <a:endParaRPr lang="en-US" altLang="zh-TW" dirty="0">
              <a:latin typeface="Salesforce Sans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sym typeface="Salesforce Sans"/>
              </a:rPr>
              <a:t>紀錄常用路線</a:t>
            </a:r>
            <a:endParaRPr lang="en-US" altLang="zh-TW" dirty="0">
              <a:latin typeface="Salesforce Sans"/>
              <a:sym typeface="Salesforce Sans"/>
            </a:endParaRPr>
          </a:p>
          <a:p>
            <a:pPr rtl="0"/>
            <a:r>
              <a:rPr lang="zh-TW" altLang="en-US" dirty="0">
                <a:latin typeface="Salesforce Sans"/>
                <a:sym typeface="Salesforce Sans"/>
              </a:rPr>
              <a:t>推薦路線路況紅綠燈</a:t>
            </a:r>
            <a:r>
              <a:rPr lang="en-US" altLang="zh-TW" dirty="0">
                <a:latin typeface="Salesforce Sans"/>
                <a:sym typeface="Salesforce Sans"/>
              </a:rPr>
              <a:t>(</a:t>
            </a:r>
            <a:r>
              <a:rPr lang="zh-TW" altLang="en-US" dirty="0">
                <a:latin typeface="Salesforce Sans"/>
                <a:sym typeface="Salesforce Sans"/>
              </a:rPr>
              <a:t>紅</a:t>
            </a:r>
            <a:r>
              <a:rPr lang="en-US" altLang="zh-TW" dirty="0">
                <a:latin typeface="Salesforce Sans"/>
                <a:sym typeface="Salesforce Sans"/>
              </a:rPr>
              <a:t>:</a:t>
            </a:r>
            <a:r>
              <a:rPr lang="zh-TW" altLang="en-US" dirty="0">
                <a:latin typeface="Salesforce Sans"/>
                <a:sym typeface="Salesforce Sans"/>
              </a:rPr>
              <a:t>壅塞、黃</a:t>
            </a:r>
            <a:r>
              <a:rPr lang="en-US" altLang="zh-TW" dirty="0">
                <a:latin typeface="Salesforce Sans"/>
                <a:sym typeface="Salesforce Sans"/>
              </a:rPr>
              <a:t>:</a:t>
            </a:r>
            <a:r>
              <a:rPr lang="zh-TW" altLang="en-US" dirty="0">
                <a:latin typeface="Salesforce Sans"/>
                <a:sym typeface="Salesforce Sans"/>
              </a:rPr>
              <a:t>還行、綠</a:t>
            </a:r>
            <a:r>
              <a:rPr lang="en-US" altLang="zh-TW" dirty="0">
                <a:latin typeface="Salesforce Sans"/>
                <a:sym typeface="Salesforce Sans"/>
              </a:rPr>
              <a:t>:</a:t>
            </a:r>
            <a:r>
              <a:rPr lang="zh-TW" altLang="en-US" dirty="0">
                <a:latin typeface="Salesforce Sans"/>
                <a:sym typeface="Salesforce Sans"/>
              </a:rPr>
              <a:t>順暢</a:t>
            </a:r>
            <a:r>
              <a:rPr lang="en-US" altLang="zh-TW" dirty="0">
                <a:latin typeface="Salesforce Sans"/>
                <a:sym typeface="Salesforce Sans"/>
              </a:rPr>
              <a:t>)</a:t>
            </a:r>
          </a:p>
          <a:p>
            <a:pPr rtl="0"/>
            <a:r>
              <a:rPr lang="zh-TW" altLang="en-US" dirty="0">
                <a:latin typeface="Salesforce Sans"/>
                <a:sym typeface="Salesforce Sans"/>
              </a:rPr>
              <a:t>評論</a:t>
            </a:r>
            <a:r>
              <a:rPr lang="en-US" altLang="zh-TW" dirty="0">
                <a:latin typeface="Salesforce Sans"/>
                <a:sym typeface="Salesforce Sans"/>
              </a:rPr>
              <a:t>(</a:t>
            </a:r>
            <a:r>
              <a:rPr lang="zh-TW" altLang="en-US" dirty="0">
                <a:latin typeface="Salesforce Sans"/>
                <a:sym typeface="Salesforce Sans"/>
              </a:rPr>
              <a:t>可以收集用戶回饋</a:t>
            </a:r>
            <a:r>
              <a:rPr lang="en-US" altLang="zh-TW" dirty="0">
                <a:latin typeface="Salesforce Sans"/>
                <a:sym typeface="Salesforce Sans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07F77F-BC58-4031-95CC-72DB5DA372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" b="3381"/>
          <a:stretch/>
        </p:blipFill>
        <p:spPr>
          <a:xfrm>
            <a:off x="7966620" y="1093776"/>
            <a:ext cx="3754004" cy="3100480"/>
          </a:xfrm>
          <a:prstGeom prst="rect">
            <a:avLst/>
          </a:prstGeom>
        </p:spPr>
      </p:pic>
      <p:sp>
        <p:nvSpPr>
          <p:cNvPr id="4" name="星形: 五角 3">
            <a:extLst>
              <a:ext uri="{FF2B5EF4-FFF2-40B4-BE49-F238E27FC236}">
                <a16:creationId xmlns:a16="http://schemas.microsoft.com/office/drawing/2014/main" id="{73F7B85D-C417-4452-B6CC-63ED7FB30B6E}"/>
              </a:ext>
            </a:extLst>
          </p:cNvPr>
          <p:cNvSpPr/>
          <p:nvPr/>
        </p:nvSpPr>
        <p:spPr>
          <a:xfrm>
            <a:off x="3503488" y="4050240"/>
            <a:ext cx="360040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9136D-47ED-47F8-9797-FDECA249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0B7ABD-141C-409E-B591-14ECF65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72816"/>
            <a:ext cx="3939425" cy="426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抓全部公車代碼及各站名，存成</a:t>
            </a:r>
            <a:r>
              <a:rPr lang="en-US" altLang="zh-TW" dirty="0"/>
              <a:t>csv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使用者輸入 起點</a:t>
            </a:r>
            <a:r>
              <a:rPr lang="en-US" altLang="zh-TW" dirty="0"/>
              <a:t>&amp;</a:t>
            </a:r>
            <a:r>
              <a:rPr lang="zh-TW" altLang="en-US" dirty="0"/>
              <a:t>終點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計算幾分鐘後到站</a:t>
            </a: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輸出推薦路線與到達時間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匯出動態地圖資訊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843C23A5-53CF-4238-BD13-99438DEB1932}"/>
              </a:ext>
            </a:extLst>
          </p:cNvPr>
          <p:cNvSpPr/>
          <p:nvPr/>
        </p:nvSpPr>
        <p:spPr>
          <a:xfrm>
            <a:off x="2864559" y="2428292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236DE322-BC55-4A0A-9A31-DF7962F85AC6}"/>
              </a:ext>
            </a:extLst>
          </p:cNvPr>
          <p:cNvSpPr/>
          <p:nvPr/>
        </p:nvSpPr>
        <p:spPr>
          <a:xfrm>
            <a:off x="2864951" y="3445085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3CAE024-B027-4989-BE60-02CD70F95BA7}"/>
              </a:ext>
            </a:extLst>
          </p:cNvPr>
          <p:cNvSpPr/>
          <p:nvPr/>
        </p:nvSpPr>
        <p:spPr>
          <a:xfrm>
            <a:off x="2864559" y="4941168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65756C-7653-4DC0-BD40-3D333D4F05A5}"/>
              </a:ext>
            </a:extLst>
          </p:cNvPr>
          <p:cNvSpPr txBox="1"/>
          <p:nvPr/>
        </p:nvSpPr>
        <p:spPr>
          <a:xfrm>
            <a:off x="8182644" y="2204864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latin typeface="細明體" panose="02020509000000000000" pitchFamily="49" charset="-120"/>
                <a:ea typeface="細明體" panose="02020509000000000000" pitchFamily="49" charset="-120"/>
              </a:rPr>
              <a:t>抓</a:t>
            </a:r>
            <a:r>
              <a:rPr lang="en-US" altLang="zh-TW" sz="2200" dirty="0">
                <a:latin typeface="細明體" panose="02020509000000000000" pitchFamily="49" charset="-120"/>
                <a:ea typeface="細明體" panose="02020509000000000000" pitchFamily="49" charset="-120"/>
              </a:rPr>
              <a:t>google</a:t>
            </a:r>
            <a:r>
              <a:rPr lang="zh-TW" altLang="en-US" sz="2200" dirty="0">
                <a:latin typeface="細明體" panose="02020509000000000000" pitchFamily="49" charset="-120"/>
                <a:ea typeface="細明體" panose="02020509000000000000" pitchFamily="49" charset="-120"/>
              </a:rPr>
              <a:t>上方的路況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1157D3-B46F-49CD-8DDC-C09B71AFF7A7}"/>
              </a:ext>
            </a:extLst>
          </p:cNvPr>
          <p:cNvSpPr txBox="1"/>
          <p:nvPr/>
        </p:nvSpPr>
        <p:spPr>
          <a:xfrm>
            <a:off x="7678588" y="3445085"/>
            <a:ext cx="41344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latin typeface="細明體" panose="02020509000000000000" pitchFamily="49" charset="-120"/>
                <a:ea typeface="細明體" panose="02020509000000000000" pitchFamily="49" charset="-120"/>
              </a:rPr>
              <a:t>根據推薦路線推算回傳壅塞程度</a:t>
            </a: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599E0D35-4697-4EBD-8150-F80A476C46F8}"/>
              </a:ext>
            </a:extLst>
          </p:cNvPr>
          <p:cNvSpPr/>
          <p:nvPr/>
        </p:nvSpPr>
        <p:spPr>
          <a:xfrm>
            <a:off x="9294028" y="2799772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A2AF6F98-B297-42A9-9B11-20F29B5CE216}"/>
              </a:ext>
            </a:extLst>
          </p:cNvPr>
          <p:cNvSpPr/>
          <p:nvPr/>
        </p:nvSpPr>
        <p:spPr>
          <a:xfrm>
            <a:off x="9346685" y="4021149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6A4C63A-683C-4074-BF47-D864AC012F99}"/>
              </a:ext>
            </a:extLst>
          </p:cNvPr>
          <p:cNvSpPr txBox="1"/>
          <p:nvPr/>
        </p:nvSpPr>
        <p:spPr>
          <a:xfrm>
            <a:off x="8308809" y="4747791"/>
            <a:ext cx="2723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latin typeface="細明體" panose="02020509000000000000" pitchFamily="49" charset="-120"/>
                <a:ea typeface="細明體" panose="02020509000000000000" pitchFamily="49" charset="-120"/>
              </a:rPr>
              <a:t>是否評價</a:t>
            </a:r>
            <a:r>
              <a:rPr lang="en-US" altLang="zh-TW" sz="2200" dirty="0">
                <a:latin typeface="細明體" panose="02020509000000000000" pitchFamily="49" charset="-120"/>
                <a:ea typeface="細明體" panose="02020509000000000000" pitchFamily="49" charset="-120"/>
              </a:rPr>
              <a:t>&amp;</a:t>
            </a:r>
            <a:r>
              <a:rPr lang="zh-TW" altLang="en-US" sz="2200" dirty="0">
                <a:latin typeface="細明體" panose="02020509000000000000" pitchFamily="49" charset="-120"/>
                <a:ea typeface="細明體" panose="02020509000000000000" pitchFamily="49" charset="-120"/>
              </a:rPr>
              <a:t>輸入評價</a:t>
            </a:r>
            <a:endParaRPr lang="en-US" altLang="zh-TW" sz="2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2200" dirty="0">
                <a:latin typeface="細明體" panose="02020509000000000000" pitchFamily="49" charset="-120"/>
                <a:ea typeface="細明體" panose="02020509000000000000" pitchFamily="49" charset="-120"/>
              </a:rPr>
              <a:t>評價整理成一個文件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B8B11D0-9CB5-4F88-9E32-5FF0B7ECE471}"/>
              </a:ext>
            </a:extLst>
          </p:cNvPr>
          <p:cNvCxnSpPr>
            <a:cxnSpLocks/>
          </p:cNvCxnSpPr>
          <p:nvPr/>
        </p:nvCxnSpPr>
        <p:spPr>
          <a:xfrm flipV="1">
            <a:off x="4618248" y="2428292"/>
            <a:ext cx="3312368" cy="2836912"/>
          </a:xfrm>
          <a:prstGeom prst="bentConnector3">
            <a:avLst>
              <a:gd name="adj1" fmla="val 50000"/>
            </a:avLst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2FCF965C-F7C8-4F2E-B4C8-AFC72F02C2D9}"/>
              </a:ext>
            </a:extLst>
          </p:cNvPr>
          <p:cNvSpPr/>
          <p:nvPr/>
        </p:nvSpPr>
        <p:spPr>
          <a:xfrm>
            <a:off x="9346685" y="5517232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856E75C-6598-4556-B6C2-5D9D74163D7A}"/>
              </a:ext>
            </a:extLst>
          </p:cNvPr>
          <p:cNvSpPr txBox="1"/>
          <p:nvPr/>
        </p:nvSpPr>
        <p:spPr>
          <a:xfrm>
            <a:off x="8470676" y="6093296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latin typeface="細明體" panose="02020509000000000000" pitchFamily="49" charset="-120"/>
                <a:ea typeface="細明體" panose="02020509000000000000" pitchFamily="49" charset="-120"/>
              </a:rPr>
              <a:t>記錄使用者常用路線</a:t>
            </a:r>
          </a:p>
        </p:txBody>
      </p:sp>
    </p:spTree>
    <p:extLst>
      <p:ext uri="{BB962C8B-B14F-4D97-AF65-F5344CB8AC3E}">
        <p14:creationId xmlns:p14="http://schemas.microsoft.com/office/powerpoint/2010/main" val="14587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經典書籍教育簡報 (寬螢幕)</Template>
  <TotalTime>54</TotalTime>
  <Words>133</Words>
  <Application>Microsoft Office PowerPoint</Application>
  <PresentationFormat>自訂</PresentationFormat>
  <Paragraphs>28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Salesforce Sans</vt:lpstr>
      <vt:lpstr>細明體</vt:lpstr>
      <vt:lpstr>微軟正黑體</vt:lpstr>
      <vt:lpstr>Arial</vt:lpstr>
      <vt:lpstr>Constantia</vt:lpstr>
      <vt:lpstr>經典書本式 16X9</vt:lpstr>
      <vt:lpstr>GPS結合動態公車</vt:lpstr>
      <vt:lpstr>程式設計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GPS結合動態公車</dc:title>
  <dc:creator>User</dc:creator>
  <cp:lastModifiedBy>User</cp:lastModifiedBy>
  <cp:revision>7</cp:revision>
  <dcterms:created xsi:type="dcterms:W3CDTF">2025-05-27T10:12:49Z</dcterms:created>
  <dcterms:modified xsi:type="dcterms:W3CDTF">2025-05-27T12:05:46Z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