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8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4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3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7B3C-16ED-4ACE-9F88-50E84E2393B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744E-0263-4234-A186-83028E9AE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3980" y="1136822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UserService{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execute(){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UserDao dao = new UserDao();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dao.add();</a:t>
            </a:r>
            <a:endParaRPr lang="en-US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031" y="412124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原始创建方法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302294" y="1136822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UserDao{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add(){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……;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4794421" y="2304459"/>
            <a:ext cx="150787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78943" y="19351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耦合度过高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1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5647" y="878894"/>
            <a:ext cx="4843327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UserService{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execute(){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UserDao dao = UserFactour.getDao();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dao.add();</a:t>
            </a:r>
            <a:endParaRPr lang="en-US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335" y="244698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662902" y="878894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UserDao{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add(){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……;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26779" y="4080932"/>
            <a:ext cx="4460441" cy="2335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UserFactory{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Public static UserDao getDao(){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return new UserDao();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直接连接符 12"/>
          <p:cNvCxnSpPr>
            <a:stCxn id="4" idx="2"/>
            <a:endCxn id="10" idx="0"/>
          </p:cNvCxnSpPr>
          <p:nvPr/>
        </p:nvCxnSpPr>
        <p:spPr>
          <a:xfrm>
            <a:off x="2897311" y="3214168"/>
            <a:ext cx="3059689" cy="8667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10" idx="0"/>
          </p:cNvCxnSpPr>
          <p:nvPr/>
        </p:nvCxnSpPr>
        <p:spPr>
          <a:xfrm flipH="1">
            <a:off x="5957000" y="3214168"/>
            <a:ext cx="2936123" cy="8667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07386" y="1861865"/>
            <a:ext cx="109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两者解耦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51455" y="4786904"/>
            <a:ext cx="186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r>
              <a:rPr lang="zh-CN" altLang="en-US" dirty="0" smtClean="0"/>
              <a:t>将耦合度降低</a:t>
            </a:r>
            <a:endParaRPr lang="en-US" altLang="zh-CN" dirty="0" smtClean="0"/>
          </a:p>
          <a:p>
            <a:r>
              <a:rPr lang="zh-CN" altLang="en-US" dirty="0" smtClean="0"/>
              <a:t>到最低限度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32746" y="4542597"/>
            <a:ext cx="5978668" cy="1845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UserService{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execute(){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UserDao dao = UserFactour.getDao();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dao.add();</a:t>
            </a:r>
            <a:endParaRPr lang="en-US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3335" y="244698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581854" y="1485771"/>
            <a:ext cx="2725795" cy="2694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UserDao{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add(){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……;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632746" y="1485771"/>
            <a:ext cx="5978668" cy="2694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Class UserFactory{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Public static UserDao getDao(){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	// xml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String classValue = class</a:t>
            </a:r>
            <a:r>
              <a:rPr lang="zh-CN" altLang="en-US" dirty="0" smtClean="0">
                <a:solidFill>
                  <a:schemeClr val="tx1"/>
                </a:solidFill>
              </a:rPr>
              <a:t>属性值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// </a:t>
            </a:r>
            <a:r>
              <a:rPr lang="zh-CN" altLang="en-US" dirty="0" smtClean="0">
                <a:solidFill>
                  <a:schemeClr val="tx1"/>
                </a:solidFill>
              </a:rPr>
              <a:t>通过反射创建对象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Class clazz = Class.forName(</a:t>
            </a:r>
            <a:r>
              <a:rPr lang="en-US" altLang="zh-CN" dirty="0" smtClean="0">
                <a:solidFill>
                  <a:schemeClr val="tx1"/>
                </a:solidFill>
              </a:rPr>
              <a:t>classValue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</a:p>
          <a:p>
            <a:pPr indent="914400"/>
            <a:r>
              <a:rPr lang="en-US" altLang="zh-CN" dirty="0" smtClean="0">
                <a:solidFill>
                  <a:schemeClr val="tx1"/>
                </a:solidFill>
              </a:rPr>
              <a:t>return (UserDao)clazz.newInstance();</a:t>
            </a:r>
          </a:p>
          <a:p>
            <a:pPr indent="457200"/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81854" y="5387068"/>
            <a:ext cx="228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r>
              <a:rPr lang="zh-CN" altLang="en-US" dirty="0" smtClean="0"/>
              <a:t>进一步降低耦合度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632746" y="268482"/>
            <a:ext cx="5978668" cy="718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// xml</a:t>
            </a:r>
            <a:r>
              <a:rPr lang="zh-CN" altLang="en-US" dirty="0" smtClean="0">
                <a:solidFill>
                  <a:schemeClr val="tx1"/>
                </a:solidFill>
              </a:rPr>
              <a:t>配置文件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&lt;bean id=“dao” class=“com.atguigu.UserDao”&gt;&lt;/bean&gt;</a:t>
            </a:r>
          </a:p>
        </p:txBody>
      </p:sp>
      <p:cxnSp>
        <p:nvCxnSpPr>
          <p:cNvPr id="9" name="直接箭头连接符 8"/>
          <p:cNvCxnSpPr>
            <a:stCxn id="10" idx="0"/>
            <a:endCxn id="11" idx="2"/>
          </p:cNvCxnSpPr>
          <p:nvPr/>
        </p:nvCxnSpPr>
        <p:spPr>
          <a:xfrm flipV="1">
            <a:off x="4622080" y="986527"/>
            <a:ext cx="0" cy="499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7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129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镇填</dc:creator>
  <cp:lastModifiedBy>陈 镇填</cp:lastModifiedBy>
  <cp:revision>25</cp:revision>
  <dcterms:created xsi:type="dcterms:W3CDTF">2020-11-25T13:03:46Z</dcterms:created>
  <dcterms:modified xsi:type="dcterms:W3CDTF">2020-11-25T13:44:18Z</dcterms:modified>
</cp:coreProperties>
</file>