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09" r:id="rId3"/>
    <p:sldId id="414" r:id="rId4"/>
    <p:sldId id="413" r:id="rId5"/>
    <p:sldId id="418" r:id="rId6"/>
    <p:sldId id="415" r:id="rId7"/>
    <p:sldId id="419" r:id="rId8"/>
    <p:sldId id="420" r:id="rId9"/>
    <p:sldId id="421" r:id="rId11"/>
    <p:sldId id="422" r:id="rId12"/>
    <p:sldId id="423" r:id="rId13"/>
    <p:sldId id="426" r:id="rId14"/>
    <p:sldId id="428" r:id="rId15"/>
    <p:sldId id="41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D60C7-5BAD-4FC9-AA25-F151FA3AE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6" Type="http://schemas.openxmlformats.org/officeDocument/2006/relationships/tags" Target="../tags/tag169.xml"/><Relationship Id="rId45" Type="http://schemas.openxmlformats.org/officeDocument/2006/relationships/tags" Target="../tags/tag168.xml"/><Relationship Id="rId44" Type="http://schemas.openxmlformats.org/officeDocument/2006/relationships/tags" Target="../tags/tag167.xml"/><Relationship Id="rId43" Type="http://schemas.openxmlformats.org/officeDocument/2006/relationships/tags" Target="../tags/tag166.xml"/><Relationship Id="rId42" Type="http://schemas.openxmlformats.org/officeDocument/2006/relationships/image" Target="../media/image8.png"/><Relationship Id="rId41" Type="http://schemas.openxmlformats.org/officeDocument/2006/relationships/tags" Target="../tags/tag165.xml"/><Relationship Id="rId40" Type="http://schemas.openxmlformats.org/officeDocument/2006/relationships/tags" Target="../tags/tag164.xml"/><Relationship Id="rId4" Type="http://schemas.openxmlformats.org/officeDocument/2006/relationships/tags" Target="../tags/tag128.xml"/><Relationship Id="rId39" Type="http://schemas.openxmlformats.org/officeDocument/2006/relationships/tags" Target="../tags/tag163.xml"/><Relationship Id="rId38" Type="http://schemas.openxmlformats.org/officeDocument/2006/relationships/tags" Target="../tags/tag162.xml"/><Relationship Id="rId37" Type="http://schemas.openxmlformats.org/officeDocument/2006/relationships/tags" Target="../tags/tag161.xml"/><Relationship Id="rId36" Type="http://schemas.openxmlformats.org/officeDocument/2006/relationships/tags" Target="../tags/tag160.xml"/><Relationship Id="rId35" Type="http://schemas.openxmlformats.org/officeDocument/2006/relationships/tags" Target="../tags/tag159.xml"/><Relationship Id="rId34" Type="http://schemas.openxmlformats.org/officeDocument/2006/relationships/tags" Target="../tags/tag158.xml"/><Relationship Id="rId33" Type="http://schemas.openxmlformats.org/officeDocument/2006/relationships/tags" Target="../tags/tag157.xml"/><Relationship Id="rId32" Type="http://schemas.openxmlformats.org/officeDocument/2006/relationships/tags" Target="../tags/tag156.xml"/><Relationship Id="rId31" Type="http://schemas.openxmlformats.org/officeDocument/2006/relationships/tags" Target="../tags/tag155.xml"/><Relationship Id="rId30" Type="http://schemas.openxmlformats.org/officeDocument/2006/relationships/tags" Target="../tags/tag154.xml"/><Relationship Id="rId3" Type="http://schemas.openxmlformats.org/officeDocument/2006/relationships/tags" Target="../tags/tag127.xml"/><Relationship Id="rId29" Type="http://schemas.openxmlformats.org/officeDocument/2006/relationships/tags" Target="../tags/tag153.xml"/><Relationship Id="rId28" Type="http://schemas.openxmlformats.org/officeDocument/2006/relationships/tags" Target="../tags/tag152.xml"/><Relationship Id="rId27" Type="http://schemas.openxmlformats.org/officeDocument/2006/relationships/tags" Target="../tags/tag151.xml"/><Relationship Id="rId26" Type="http://schemas.openxmlformats.org/officeDocument/2006/relationships/tags" Target="../tags/tag150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tags" Target="../tags/tag126.xml"/><Relationship Id="rId19" Type="http://schemas.openxmlformats.org/officeDocument/2006/relationships/tags" Target="../tags/tag143.xml"/><Relationship Id="rId18" Type="http://schemas.openxmlformats.org/officeDocument/2006/relationships/tags" Target="../tags/tag142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image" Target="../media/image3.png"/><Relationship Id="rId7" Type="http://schemas.openxmlformats.org/officeDocument/2006/relationships/tags" Target="../tags/tag173.xml"/><Relationship Id="rId6" Type="http://schemas.openxmlformats.org/officeDocument/2006/relationships/image" Target="../media/image2.png"/><Relationship Id="rId5" Type="http://schemas.openxmlformats.org/officeDocument/2006/relationships/tags" Target="../tags/tag172.xml"/><Relationship Id="rId4" Type="http://schemas.openxmlformats.org/officeDocument/2006/relationships/image" Target="../media/image1.png"/><Relationship Id="rId3" Type="http://schemas.openxmlformats.org/officeDocument/2006/relationships/tags" Target="../tags/tag171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70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image" Target="../media/image7.png"/><Relationship Id="rId16" Type="http://schemas.openxmlformats.org/officeDocument/2006/relationships/tags" Target="../tags/tag178.xml"/><Relationship Id="rId15" Type="http://schemas.openxmlformats.org/officeDocument/2006/relationships/image" Target="../media/image6.png"/><Relationship Id="rId14" Type="http://schemas.openxmlformats.org/officeDocument/2006/relationships/tags" Target="../tags/tag177.xml"/><Relationship Id="rId13" Type="http://schemas.openxmlformats.org/officeDocument/2006/relationships/image" Target="../media/image5.png"/><Relationship Id="rId12" Type="http://schemas.openxmlformats.org/officeDocument/2006/relationships/tags" Target="../tags/tag176.xml"/><Relationship Id="rId11" Type="http://schemas.openxmlformats.org/officeDocument/2006/relationships/image" Target="../media/image4.png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image" Target="../media/image9.png"/><Relationship Id="rId4" Type="http://schemas.openxmlformats.org/officeDocument/2006/relationships/tags" Target="../tags/tag185.xml"/><Relationship Id="rId3" Type="http://schemas.openxmlformats.org/officeDocument/2006/relationships/image" Target="../media/image8.png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5" Type="http://schemas.openxmlformats.org/officeDocument/2006/relationships/tags" Target="../tags/tag232.xml"/><Relationship Id="rId44" Type="http://schemas.openxmlformats.org/officeDocument/2006/relationships/tags" Target="../tags/tag231.xml"/><Relationship Id="rId43" Type="http://schemas.openxmlformats.org/officeDocument/2006/relationships/tags" Target="../tags/tag230.xml"/><Relationship Id="rId42" Type="http://schemas.openxmlformats.org/officeDocument/2006/relationships/tags" Target="../tags/tag229.xml"/><Relationship Id="rId41" Type="http://schemas.openxmlformats.org/officeDocument/2006/relationships/tags" Target="../tags/tag228.xml"/><Relationship Id="rId40" Type="http://schemas.openxmlformats.org/officeDocument/2006/relationships/image" Target="../media/image8.png"/><Relationship Id="rId4" Type="http://schemas.openxmlformats.org/officeDocument/2006/relationships/tags" Target="../tags/tag192.xml"/><Relationship Id="rId39" Type="http://schemas.openxmlformats.org/officeDocument/2006/relationships/tags" Target="../tags/tag227.xml"/><Relationship Id="rId38" Type="http://schemas.openxmlformats.org/officeDocument/2006/relationships/tags" Target="../tags/tag226.xml"/><Relationship Id="rId37" Type="http://schemas.openxmlformats.org/officeDocument/2006/relationships/tags" Target="../tags/tag225.xml"/><Relationship Id="rId36" Type="http://schemas.openxmlformats.org/officeDocument/2006/relationships/tags" Target="../tags/tag224.xml"/><Relationship Id="rId35" Type="http://schemas.openxmlformats.org/officeDocument/2006/relationships/tags" Target="../tags/tag223.xml"/><Relationship Id="rId34" Type="http://schemas.openxmlformats.org/officeDocument/2006/relationships/tags" Target="../tags/tag222.xml"/><Relationship Id="rId33" Type="http://schemas.openxmlformats.org/officeDocument/2006/relationships/tags" Target="../tags/tag221.xml"/><Relationship Id="rId32" Type="http://schemas.openxmlformats.org/officeDocument/2006/relationships/tags" Target="../tags/tag220.xml"/><Relationship Id="rId31" Type="http://schemas.openxmlformats.org/officeDocument/2006/relationships/tags" Target="../tags/tag219.xml"/><Relationship Id="rId30" Type="http://schemas.openxmlformats.org/officeDocument/2006/relationships/tags" Target="../tags/tag218.xml"/><Relationship Id="rId3" Type="http://schemas.openxmlformats.org/officeDocument/2006/relationships/tags" Target="../tags/tag191.xml"/><Relationship Id="rId29" Type="http://schemas.openxmlformats.org/officeDocument/2006/relationships/tags" Target="../tags/tag217.xml"/><Relationship Id="rId28" Type="http://schemas.openxmlformats.org/officeDocument/2006/relationships/tags" Target="../tags/tag216.xml"/><Relationship Id="rId27" Type="http://schemas.openxmlformats.org/officeDocument/2006/relationships/tags" Target="../tags/tag215.xml"/><Relationship Id="rId26" Type="http://schemas.openxmlformats.org/officeDocument/2006/relationships/tags" Target="../tags/tag214.xml"/><Relationship Id="rId25" Type="http://schemas.openxmlformats.org/officeDocument/2006/relationships/tags" Target="../tags/tag213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image" Target="../media/image9.png"/><Relationship Id="rId5" Type="http://schemas.openxmlformats.org/officeDocument/2006/relationships/tags" Target="../tags/tag235.xml"/><Relationship Id="rId4" Type="http://schemas.openxmlformats.org/officeDocument/2006/relationships/image" Target="../media/image8.png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image" Target="../media/image9.png"/><Relationship Id="rId5" Type="http://schemas.openxmlformats.org/officeDocument/2006/relationships/tags" Target="../tags/tag244.xml"/><Relationship Id="rId4" Type="http://schemas.openxmlformats.org/officeDocument/2006/relationships/image" Target="../media/image8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image" Target="../media/image9.png"/><Relationship Id="rId5" Type="http://schemas.openxmlformats.org/officeDocument/2006/relationships/tags" Target="../tags/tag253.xml"/><Relationship Id="rId4" Type="http://schemas.openxmlformats.org/officeDocument/2006/relationships/image" Target="../media/image8.pn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image" Target="../media/image9.png"/><Relationship Id="rId5" Type="http://schemas.openxmlformats.org/officeDocument/2006/relationships/tags" Target="../tags/tag262.xml"/><Relationship Id="rId4" Type="http://schemas.openxmlformats.org/officeDocument/2006/relationships/image" Target="../media/image8.png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11.png"/><Relationship Id="rId5" Type="http://schemas.openxmlformats.org/officeDocument/2006/relationships/tags" Target="../tags/tag273.xml"/><Relationship Id="rId4" Type="http://schemas.openxmlformats.org/officeDocument/2006/relationships/image" Target="../media/image10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9.png"/><Relationship Id="rId5" Type="http://schemas.openxmlformats.org/officeDocument/2006/relationships/tags" Target="../tags/tag17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3.png"/><Relationship Id="rId7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tags" Target="../tags/tag25.xml"/><Relationship Id="rId4" Type="http://schemas.openxmlformats.org/officeDocument/2006/relationships/image" Target="../media/image1.png"/><Relationship Id="rId3" Type="http://schemas.openxmlformats.org/officeDocument/2006/relationships/tags" Target="../tags/tag24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23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image" Target="../media/image7.png"/><Relationship Id="rId16" Type="http://schemas.openxmlformats.org/officeDocument/2006/relationships/tags" Target="../tags/tag31.xml"/><Relationship Id="rId15" Type="http://schemas.openxmlformats.org/officeDocument/2006/relationships/image" Target="../media/image6.png"/><Relationship Id="rId14" Type="http://schemas.openxmlformats.org/officeDocument/2006/relationships/tags" Target="../tags/tag30.xml"/><Relationship Id="rId13" Type="http://schemas.openxmlformats.org/officeDocument/2006/relationships/image" Target="../media/image5.png"/><Relationship Id="rId12" Type="http://schemas.openxmlformats.org/officeDocument/2006/relationships/tags" Target="../tags/tag29.xml"/><Relationship Id="rId11" Type="http://schemas.openxmlformats.org/officeDocument/2006/relationships/image" Target="../media/image4.png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9.png"/><Relationship Id="rId5" Type="http://schemas.openxmlformats.org/officeDocument/2006/relationships/tags" Target="../tags/tag40.xml"/><Relationship Id="rId4" Type="http://schemas.openxmlformats.org/officeDocument/2006/relationships/image" Target="../media/image8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9.png"/><Relationship Id="rId5" Type="http://schemas.openxmlformats.org/officeDocument/2006/relationships/tags" Target="../tags/tag49.xml"/><Relationship Id="rId4" Type="http://schemas.openxmlformats.org/officeDocument/2006/relationships/image" Target="../media/image8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4.png"/><Relationship Id="rId2" Type="http://schemas.openxmlformats.org/officeDocument/2006/relationships/tags" Target="../tags/tag58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image" Target="../media/image7.png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image" Target="../media/image5.png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9.png"/><Relationship Id="rId5" Type="http://schemas.openxmlformats.org/officeDocument/2006/relationships/tags" Target="../tags/tag74.xml"/><Relationship Id="rId4" Type="http://schemas.openxmlformats.org/officeDocument/2006/relationships/image" Target="../media/image8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7" Type="http://schemas.openxmlformats.org/officeDocument/2006/relationships/tags" Target="../tags/tag125.xml"/><Relationship Id="rId46" Type="http://schemas.openxmlformats.org/officeDocument/2006/relationships/tags" Target="../tags/tag124.xml"/><Relationship Id="rId45" Type="http://schemas.openxmlformats.org/officeDocument/2006/relationships/tags" Target="../tags/tag123.xml"/><Relationship Id="rId44" Type="http://schemas.openxmlformats.org/officeDocument/2006/relationships/tags" Target="../tags/tag122.xml"/><Relationship Id="rId43" Type="http://schemas.openxmlformats.org/officeDocument/2006/relationships/tags" Target="../tags/tag121.xml"/><Relationship Id="rId42" Type="http://schemas.openxmlformats.org/officeDocument/2006/relationships/image" Target="../media/image8.png"/><Relationship Id="rId41" Type="http://schemas.openxmlformats.org/officeDocument/2006/relationships/tags" Target="../tags/tag120.xml"/><Relationship Id="rId40" Type="http://schemas.openxmlformats.org/officeDocument/2006/relationships/tags" Target="../tags/tag119.xml"/><Relationship Id="rId4" Type="http://schemas.openxmlformats.org/officeDocument/2006/relationships/tags" Target="../tags/tag83.xml"/><Relationship Id="rId39" Type="http://schemas.openxmlformats.org/officeDocument/2006/relationships/tags" Target="../tags/tag118.xml"/><Relationship Id="rId38" Type="http://schemas.openxmlformats.org/officeDocument/2006/relationships/tags" Target="../tags/tag117.xml"/><Relationship Id="rId37" Type="http://schemas.openxmlformats.org/officeDocument/2006/relationships/tags" Target="../tags/tag116.xml"/><Relationship Id="rId36" Type="http://schemas.openxmlformats.org/officeDocument/2006/relationships/tags" Target="../tags/tag115.xml"/><Relationship Id="rId35" Type="http://schemas.openxmlformats.org/officeDocument/2006/relationships/tags" Target="../tags/tag114.xml"/><Relationship Id="rId34" Type="http://schemas.openxmlformats.org/officeDocument/2006/relationships/tags" Target="../tags/tag113.xml"/><Relationship Id="rId33" Type="http://schemas.openxmlformats.org/officeDocument/2006/relationships/tags" Target="../tags/tag112.xml"/><Relationship Id="rId32" Type="http://schemas.openxmlformats.org/officeDocument/2006/relationships/tags" Target="../tags/tag111.xml"/><Relationship Id="rId31" Type="http://schemas.openxmlformats.org/officeDocument/2006/relationships/tags" Target="../tags/tag110.xml"/><Relationship Id="rId30" Type="http://schemas.openxmlformats.org/officeDocument/2006/relationships/tags" Target="../tags/tag109.xml"/><Relationship Id="rId3" Type="http://schemas.openxmlformats.org/officeDocument/2006/relationships/tags" Target="../tags/tag82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0" y="972820"/>
            <a:ext cx="4588510" cy="49123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25485" y="4128770"/>
            <a:ext cx="1833245" cy="12693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03395" y="1272540"/>
            <a:ext cx="2105025" cy="141224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032003" cy="7189415"/>
            <a:chOff x="0" y="0"/>
            <a:chExt cx="12032003" cy="7189415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871158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0158671" y="1077362"/>
              <a:ext cx="1398859" cy="167722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0583306" y="3505841"/>
              <a:ext cx="459011" cy="550351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 rot="9124565">
              <a:off x="10404113" y="4924444"/>
              <a:ext cx="1627890" cy="2264971"/>
              <a:chOff x="10743585" y="4614106"/>
              <a:chExt cx="1627890" cy="2264971"/>
            </a:xfrm>
          </p:grpSpPr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 rotWithShape="1">
              <a:blip r:embed="rId16"/>
              <a:srcRect/>
              <a:stretch>
                <a:fillRect/>
              </a:stretch>
            </p:blipFill>
            <p:spPr>
              <a:xfrm>
                <a:off x="10752377" y="4614106"/>
                <a:ext cx="1256167" cy="162789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 rotWithShape="1">
              <a:blip r:embed="rId16"/>
              <a:srcRect/>
              <a:stretch>
                <a:fillRect/>
              </a:stretch>
            </p:blipFill>
            <p:spPr>
              <a:xfrm rot="2944896" flipV="1">
                <a:off x="10929446" y="5437049"/>
                <a:ext cx="1256167" cy="162789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5447422" y="1843313"/>
            <a:ext cx="3708400" cy="1999299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5447422" y="4033980"/>
            <a:ext cx="3708401" cy="62310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9783" y="36429"/>
            <a:ext cx="11876079" cy="6548125"/>
            <a:chOff x="289783" y="36429"/>
            <a:chExt cx="11876079" cy="6548125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289783" y="273447"/>
              <a:ext cx="11612434" cy="6311107"/>
              <a:chOff x="289783" y="273447"/>
              <a:chExt cx="11612434" cy="6311107"/>
            </a:xfrm>
          </p:grpSpPr>
          <p:sp>
            <p:nvSpPr>
              <p:cNvPr id="13" name="矩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292800" y="304200"/>
                <a:ext cx="11606400" cy="6249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n>
                    <a:solidFill>
                      <a:schemeClr val="bg1">
                        <a:lumMod val="65000"/>
                      </a:schemeClr>
                    </a:solidFill>
                  </a:ln>
                </a:endParaRPr>
              </a:p>
            </p:txBody>
          </p:sp>
          <p:grpSp>
            <p:nvGrpSpPr>
              <p:cNvPr id="14" name="组合 13"/>
              <p:cNvGrpSpPr/>
              <p:nvPr userDrawn="1"/>
            </p:nvGrpSpPr>
            <p:grpSpPr>
              <a:xfrm>
                <a:off x="289783" y="273447"/>
                <a:ext cx="11612434" cy="6311107"/>
                <a:chOff x="289783" y="273447"/>
                <a:chExt cx="11612434" cy="6311107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 flipV="1">
                  <a:off x="289783" y="273447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47" name="直接连接符 46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>
                    <p:custDataLst>
                      <p:tags r:id="rId9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>
                    <p:custDataLst>
                      <p:tags r:id="rId10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>
                    <p:custDataLst>
                      <p:tags r:id="rId11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>
                    <p:custDataLst>
                      <p:tags r:id="rId12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289783" y="6202574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39" name="直接连接符 38"/>
                  <p:cNvCxnSpPr/>
                  <p:nvPr>
                    <p:custDataLst>
                      <p:tags r:id="rId13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>
                    <p:custDataLst>
                      <p:tags r:id="rId14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>
                    <p:custDataLst>
                      <p:tags r:id="rId15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>
                    <p:custDataLst>
                      <p:tags r:id="rId16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>
                    <p:custDataLst>
                      <p:tags r:id="rId17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>
                    <p:custDataLst>
                      <p:tags r:id="rId18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>
                    <p:custDataLst>
                      <p:tags r:id="rId20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接连接符 16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511181" y="6584554"/>
                  <a:ext cx="11168033" cy="0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7"/>
                <p:cNvGrpSpPr/>
                <p:nvPr/>
              </p:nvGrpSpPr>
              <p:grpSpPr>
                <a:xfrm flipH="1">
                  <a:off x="11585267" y="6202574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31" name="直接连接符 30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>
                    <p:custDataLst>
                      <p:tags r:id="rId23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>
                    <p:custDataLst>
                      <p:tags r:id="rId24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>
                    <p:custDataLst>
                      <p:tags r:id="rId25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>
                    <p:custDataLst>
                      <p:tags r:id="rId26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>
                    <p:custDataLst>
                      <p:tags r:id="rId27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>
                    <p:custDataLst>
                      <p:tags r:id="rId28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直接连接符 18"/>
                <p:cNvCxnSpPr/>
                <p:nvPr>
                  <p:custDataLst>
                    <p:tags r:id="rId30"/>
                  </p:custDataLst>
                </p:nvPr>
              </p:nvCxnSpPr>
              <p:spPr>
                <a:xfrm>
                  <a:off x="289783" y="493086"/>
                  <a:ext cx="0" cy="5862576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31"/>
                  </p:custDataLst>
                </p:nvPr>
              </p:nvCxnSpPr>
              <p:spPr>
                <a:xfrm>
                  <a:off x="11902217" y="493086"/>
                  <a:ext cx="0" cy="5870039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32"/>
                  </p:custDataLst>
                </p:nvPr>
              </p:nvCxnSpPr>
              <p:spPr>
                <a:xfrm>
                  <a:off x="513511" y="273447"/>
                  <a:ext cx="11174299" cy="0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 flipH="1" flipV="1">
                  <a:off x="11585267" y="273447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23" name="直接连接符 22"/>
                  <p:cNvCxnSpPr/>
                  <p:nvPr>
                    <p:custDataLst>
                      <p:tags r:id="rId33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>
                    <p:custDataLst>
                      <p:tags r:id="rId34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>
                    <p:custDataLst>
                      <p:tags r:id="rId35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>
                    <p:custDataLst>
                      <p:tags r:id="rId36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>
                    <p:custDataLst>
                      <p:tags r:id="rId37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>
                    <p:custDataLst>
                      <p:tags r:id="rId38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1"/>
              </p:custDataLst>
            </p:nvPr>
          </p:nvPicPr>
          <p:blipFill>
            <a:blip r:embed="rId42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6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4463431" y="972749"/>
            <a:ext cx="5695240" cy="4912502"/>
            <a:chOff x="4463431" y="972749"/>
            <a:chExt cx="5695240" cy="4912502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712" y="972749"/>
              <a:ext cx="4588327" cy="491250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325486" y="4128950"/>
              <a:ext cx="1833185" cy="12694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463431" y="1526216"/>
              <a:ext cx="2105260" cy="141239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032003" cy="7189415"/>
            <a:chOff x="0" y="0"/>
            <a:chExt cx="12032003" cy="718941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871158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0158671" y="1077362"/>
              <a:ext cx="1398859" cy="167722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0583306" y="3505841"/>
              <a:ext cx="459011" cy="550351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 rot="9124565">
              <a:off x="10404113" y="4924444"/>
              <a:ext cx="1627890" cy="2264971"/>
              <a:chOff x="10743585" y="4614106"/>
              <a:chExt cx="1627890" cy="2264971"/>
            </a:xfrm>
          </p:grpSpPr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 rotWithShape="1">
              <a:blip r:embed="rId17"/>
              <a:srcRect/>
              <a:stretch>
                <a:fillRect/>
              </a:stretch>
            </p:blipFill>
            <p:spPr>
              <a:xfrm>
                <a:off x="10752377" y="4614106"/>
                <a:ext cx="1256167" cy="162789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 rotWithShape="1">
              <a:blip r:embed="rId17"/>
              <a:srcRect/>
              <a:stretch>
                <a:fillRect/>
              </a:stretch>
            </p:blipFill>
            <p:spPr>
              <a:xfrm rot="2944896" flipV="1">
                <a:off x="10929446" y="5437049"/>
                <a:ext cx="1256167" cy="162789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214535" y="2819762"/>
            <a:ext cx="4054810" cy="111782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9124565">
            <a:off x="143510" y="5911215"/>
            <a:ext cx="591820" cy="103949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>
            <p:custDataLst>
              <p:tags r:id="rId2"/>
            </p:custDataLst>
          </p:nvPr>
        </p:nvSpPr>
        <p:spPr>
          <a:xfrm>
            <a:off x="292735" y="304165"/>
            <a:ext cx="11605895" cy="62496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grpSp>
        <p:nvGrpSpPr>
          <p:cNvPr id="9" name="组合 8"/>
          <p:cNvGrpSpPr/>
          <p:nvPr/>
        </p:nvGrpSpPr>
        <p:grpSpPr>
          <a:xfrm rot="0" flipV="1">
            <a:off x="289560" y="273685"/>
            <a:ext cx="316865" cy="382270"/>
            <a:chOff x="6407150" y="2581274"/>
            <a:chExt cx="863600" cy="1016000"/>
          </a:xfrm>
        </p:grpSpPr>
        <p:cxnSp>
          <p:nvCxnSpPr>
            <p:cNvPr id="35" name="直接连接符 34"/>
            <p:cNvCxnSpPr/>
            <p:nvPr>
              <p:custDataLst>
                <p:tags r:id="rId3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4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5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6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7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8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9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10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rot="0">
            <a:off x="289560" y="6202680"/>
            <a:ext cx="316865" cy="382270"/>
            <a:chOff x="6407150" y="2581274"/>
            <a:chExt cx="863600" cy="1016000"/>
          </a:xfrm>
        </p:grpSpPr>
        <p:cxnSp>
          <p:nvCxnSpPr>
            <p:cNvPr id="27" name="直接连接符 26"/>
            <p:cNvCxnSpPr/>
            <p:nvPr>
              <p:custDataLst>
                <p:tags r:id="rId11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2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3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4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5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6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17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18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>
            <p:custDataLst>
              <p:tags r:id="rId19"/>
            </p:custDataLst>
          </p:nvPr>
        </p:nvCxnSpPr>
        <p:spPr>
          <a:xfrm>
            <a:off x="511175" y="6584950"/>
            <a:ext cx="11167745" cy="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0" flipH="1">
            <a:off x="11584940" y="6202680"/>
            <a:ext cx="316865" cy="382270"/>
            <a:chOff x="6407150" y="2581274"/>
            <a:chExt cx="863600" cy="1016000"/>
          </a:xfrm>
        </p:grpSpPr>
        <p:cxnSp>
          <p:nvCxnSpPr>
            <p:cNvPr id="19" name="直接连接符 18"/>
            <p:cNvCxnSpPr/>
            <p:nvPr>
              <p:custDataLst>
                <p:tags r:id="rId20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21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2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23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4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5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6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7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>
            <p:custDataLst>
              <p:tags r:id="rId28"/>
            </p:custDataLst>
          </p:nvPr>
        </p:nvCxnSpPr>
        <p:spPr>
          <a:xfrm>
            <a:off x="289560" y="493395"/>
            <a:ext cx="0" cy="5862955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29"/>
            </p:custDataLst>
          </p:nvPr>
        </p:nvCxnSpPr>
        <p:spPr>
          <a:xfrm>
            <a:off x="11901805" y="493395"/>
            <a:ext cx="0" cy="586994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30"/>
            </p:custDataLst>
          </p:nvPr>
        </p:nvCxnSpPr>
        <p:spPr>
          <a:xfrm>
            <a:off x="513080" y="273685"/>
            <a:ext cx="11174095" cy="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 rot="0" flipH="1" flipV="1">
            <a:off x="11584940" y="273685"/>
            <a:ext cx="316865" cy="382270"/>
            <a:chOff x="6407150" y="2581274"/>
            <a:chExt cx="863600" cy="1016000"/>
          </a:xfrm>
        </p:grpSpPr>
        <p:cxnSp>
          <p:nvCxnSpPr>
            <p:cNvPr id="17" name="直接连接符 16"/>
            <p:cNvCxnSpPr/>
            <p:nvPr>
              <p:custDataLst>
                <p:tags r:id="rId31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2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3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34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5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6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7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38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图片 53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905" y="-4445"/>
            <a:ext cx="4899025" cy="686244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9124565">
            <a:off x="143510" y="5911215"/>
            <a:ext cx="591820" cy="103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9124565">
            <a:off x="143510" y="5911215"/>
            <a:ext cx="591820" cy="103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9124565">
            <a:off x="143510" y="5911215"/>
            <a:ext cx="591820" cy="103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9124565">
            <a:off x="143510" y="5911215"/>
            <a:ext cx="591820" cy="103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66730" y="36195"/>
            <a:ext cx="1499235" cy="1797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9124565">
            <a:off x="262890" y="5582920"/>
            <a:ext cx="852170" cy="1496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43298" y="36429"/>
            <a:ext cx="12022564" cy="6914580"/>
            <a:chOff x="143298" y="36429"/>
            <a:chExt cx="12022564" cy="691458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9124565">
              <a:off x="143298" y="5911399"/>
              <a:ext cx="592099" cy="10396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4328849" y="972749"/>
            <a:ext cx="6091629" cy="4912502"/>
            <a:chOff x="4328849" y="972749"/>
            <a:chExt cx="6091629" cy="4912502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712" y="972749"/>
              <a:ext cx="4588327" cy="491250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87293" y="4218216"/>
              <a:ext cx="1833185" cy="126944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328849" y="1460584"/>
              <a:ext cx="2105260" cy="141239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032003" cy="7189415"/>
            <a:chOff x="0" y="0"/>
            <a:chExt cx="12032003" cy="7189415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871158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0158671" y="1077362"/>
              <a:ext cx="1398859" cy="167722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0583306" y="3505841"/>
              <a:ext cx="459011" cy="550351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 rot="9124565">
              <a:off x="10404113" y="4924444"/>
              <a:ext cx="1627890" cy="2264971"/>
              <a:chOff x="10743585" y="4614106"/>
              <a:chExt cx="1627890" cy="2264971"/>
            </a:xfrm>
          </p:grpSpPr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 rotWithShape="1">
              <a:blip r:embed="rId17"/>
              <a:srcRect/>
              <a:stretch>
                <a:fillRect/>
              </a:stretch>
            </p:blipFill>
            <p:spPr>
              <a:xfrm>
                <a:off x="10752377" y="4614106"/>
                <a:ext cx="1256167" cy="162789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 rotWithShape="1">
              <a:blip r:embed="rId17"/>
              <a:srcRect/>
              <a:stretch>
                <a:fillRect/>
              </a:stretch>
            </p:blipFill>
            <p:spPr>
              <a:xfrm rot="2944896" flipV="1">
                <a:off x="10929446" y="5437049"/>
                <a:ext cx="1256167" cy="162789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786717" y="2860017"/>
            <a:ext cx="3206135" cy="87334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0"/>
            </p:custDataLst>
          </p:nvPr>
        </p:nvSpPr>
        <p:spPr>
          <a:xfrm>
            <a:off x="5786712" y="3811460"/>
            <a:ext cx="3206135" cy="873343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43298" y="36429"/>
            <a:ext cx="12022564" cy="6914580"/>
            <a:chOff x="143298" y="36429"/>
            <a:chExt cx="12022564" cy="6914580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9124565">
              <a:off x="143298" y="5911399"/>
              <a:ext cx="592099" cy="10396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43298" y="36429"/>
            <a:ext cx="12022564" cy="6914580"/>
            <a:chOff x="143298" y="36429"/>
            <a:chExt cx="12022564" cy="691458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9124565">
              <a:off x="143298" y="5911399"/>
              <a:ext cx="592099" cy="10396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4871158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859971" y="1340673"/>
            <a:ext cx="10472058" cy="429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583306" y="3505841"/>
            <a:ext cx="459011" cy="550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158671" y="885194"/>
            <a:ext cx="1398859" cy="1677221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12"/>
            </p:custDataLst>
          </p:nvPr>
        </p:nvGrpSpPr>
        <p:grpSpPr>
          <a:xfrm rot="9124565">
            <a:off x="10404113" y="4924444"/>
            <a:ext cx="1627890" cy="2264971"/>
            <a:chOff x="10743585" y="4614106"/>
            <a:chExt cx="1627890" cy="2264971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752377" y="4614106"/>
              <a:ext cx="1256167" cy="162789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2944896" flipV="1">
              <a:off x="10929446" y="5437049"/>
              <a:ext cx="1256167" cy="16278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1145012" y="1572783"/>
            <a:ext cx="9013659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43298" y="36429"/>
            <a:ext cx="12022564" cy="6914580"/>
            <a:chOff x="143298" y="36429"/>
            <a:chExt cx="12022564" cy="6914580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9124565">
              <a:off x="143298" y="5911399"/>
              <a:ext cx="592099" cy="10396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9783" y="36429"/>
            <a:ext cx="11876079" cy="6548125"/>
            <a:chOff x="289783" y="36429"/>
            <a:chExt cx="11876079" cy="6548125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289783" y="273447"/>
              <a:ext cx="11612434" cy="6311107"/>
              <a:chOff x="289783" y="273447"/>
              <a:chExt cx="11612434" cy="6311107"/>
            </a:xfrm>
          </p:grpSpPr>
          <p:sp>
            <p:nvSpPr>
              <p:cNvPr id="13" name="矩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292800" y="304200"/>
                <a:ext cx="11606400" cy="6249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aseline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组合 13"/>
              <p:cNvGrpSpPr/>
              <p:nvPr userDrawn="1"/>
            </p:nvGrpSpPr>
            <p:grpSpPr>
              <a:xfrm>
                <a:off x="289783" y="273447"/>
                <a:ext cx="11612434" cy="6311107"/>
                <a:chOff x="289783" y="273447"/>
                <a:chExt cx="11612434" cy="6311107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 flipV="1">
                  <a:off x="289783" y="273447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47" name="直接连接符 46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>
                    <p:custDataLst>
                      <p:tags r:id="rId9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>
                    <p:custDataLst>
                      <p:tags r:id="rId10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>
                    <p:custDataLst>
                      <p:tags r:id="rId11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>
                    <p:custDataLst>
                      <p:tags r:id="rId12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289783" y="6202574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39" name="直接连接符 38"/>
                  <p:cNvCxnSpPr/>
                  <p:nvPr>
                    <p:custDataLst>
                      <p:tags r:id="rId13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>
                    <p:custDataLst>
                      <p:tags r:id="rId14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>
                    <p:custDataLst>
                      <p:tags r:id="rId15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>
                    <p:custDataLst>
                      <p:tags r:id="rId16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>
                    <p:custDataLst>
                      <p:tags r:id="rId17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>
                    <p:custDataLst>
                      <p:tags r:id="rId18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>
                    <p:custDataLst>
                      <p:tags r:id="rId20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接连接符 16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511181" y="6584554"/>
                  <a:ext cx="11168033" cy="0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7"/>
                <p:cNvGrpSpPr/>
                <p:nvPr/>
              </p:nvGrpSpPr>
              <p:grpSpPr>
                <a:xfrm flipH="1">
                  <a:off x="11585267" y="6202574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31" name="直接连接符 30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>
                    <p:custDataLst>
                      <p:tags r:id="rId23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>
                    <p:custDataLst>
                      <p:tags r:id="rId24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>
                    <p:custDataLst>
                      <p:tags r:id="rId25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>
                    <p:custDataLst>
                      <p:tags r:id="rId26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>
                    <p:custDataLst>
                      <p:tags r:id="rId27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>
                    <p:custDataLst>
                      <p:tags r:id="rId28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直接连接符 18"/>
                <p:cNvCxnSpPr/>
                <p:nvPr>
                  <p:custDataLst>
                    <p:tags r:id="rId30"/>
                  </p:custDataLst>
                </p:nvPr>
              </p:nvCxnSpPr>
              <p:spPr>
                <a:xfrm>
                  <a:off x="289783" y="493086"/>
                  <a:ext cx="0" cy="5862576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31"/>
                  </p:custDataLst>
                </p:nvPr>
              </p:nvCxnSpPr>
              <p:spPr>
                <a:xfrm>
                  <a:off x="11902217" y="493086"/>
                  <a:ext cx="0" cy="5870039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32"/>
                  </p:custDataLst>
                </p:nvPr>
              </p:nvCxnSpPr>
              <p:spPr>
                <a:xfrm>
                  <a:off x="513511" y="273447"/>
                  <a:ext cx="11174299" cy="0"/>
                </a:xfrm>
                <a:prstGeom prst="line">
                  <a:avLst/>
                </a:prstGeom>
                <a:ln w="16510">
                  <a:solidFill>
                    <a:schemeClr val="bg1">
                      <a:lumMod val="50000"/>
                      <a:alpha val="6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 flipH="1" flipV="1">
                  <a:off x="11585267" y="273447"/>
                  <a:ext cx="316950" cy="381980"/>
                  <a:chOff x="6407150" y="2581274"/>
                  <a:chExt cx="863600" cy="1016000"/>
                </a:xfrm>
              </p:grpSpPr>
              <p:cxnSp>
                <p:nvCxnSpPr>
                  <p:cNvPr id="23" name="直接连接符 22"/>
                  <p:cNvCxnSpPr/>
                  <p:nvPr>
                    <p:custDataLst>
                      <p:tags r:id="rId33"/>
                    </p:custDataLst>
                  </p:nvPr>
                </p:nvCxnSpPr>
                <p:spPr>
                  <a:xfrm>
                    <a:off x="6413500" y="30083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>
                    <p:custDataLst>
                      <p:tags r:id="rId34"/>
                    </p:custDataLst>
                  </p:nvPr>
                </p:nvCxnSpPr>
                <p:spPr>
                  <a:xfrm>
                    <a:off x="6413500" y="3287712"/>
                    <a:ext cx="85725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>
                    <p:custDataLst>
                      <p:tags r:id="rId35"/>
                    </p:custDataLst>
                  </p:nvPr>
                </p:nvCxnSpPr>
                <p:spPr>
                  <a:xfrm>
                    <a:off x="7258050" y="2990849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>
                    <p:custDataLst>
                      <p:tags r:id="rId36"/>
                    </p:custDataLst>
                  </p:nvPr>
                </p:nvCxnSpPr>
                <p:spPr>
                  <a:xfrm>
                    <a:off x="6426200" y="327660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>
                    <p:custDataLst>
                      <p:tags r:id="rId37"/>
                    </p:custDataLst>
                  </p:nvPr>
                </p:nvCxnSpPr>
                <p:spPr>
                  <a:xfrm rot="5400000">
                    <a:off x="6559550" y="3422650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>
                    <p:custDataLst>
                      <p:tags r:id="rId38"/>
                    </p:custDataLst>
                  </p:nvPr>
                </p:nvCxnSpPr>
                <p:spPr>
                  <a:xfrm rot="5400000">
                    <a:off x="62039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 rot="5400000">
                    <a:off x="6845300" y="2441574"/>
                    <a:ext cx="0" cy="30480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 rot="5400000">
                    <a:off x="6483350" y="3089274"/>
                    <a:ext cx="1016000" cy="0"/>
                  </a:xfrm>
                  <a:prstGeom prst="line">
                    <a:avLst/>
                  </a:prstGeom>
                  <a:ln w="16510">
                    <a:solidFill>
                      <a:schemeClr val="bg1">
                        <a:lumMod val="50000"/>
                        <a:alpha val="6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1"/>
              </p:custDataLst>
            </p:nvPr>
          </p:nvPicPr>
          <p:blipFill>
            <a:blip r:embed="rId42"/>
            <a:stretch>
              <a:fillRect/>
            </a:stretch>
          </p:blipFill>
          <p:spPr>
            <a:xfrm>
              <a:off x="11397077" y="36429"/>
              <a:ext cx="768785" cy="921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tags" Target="../tags/tag28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7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360.xml"/><Relationship Id="rId3" Type="http://schemas.openxmlformats.org/officeDocument/2006/relationships/image" Target="../media/image18.jpeg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363.xml"/><Relationship Id="rId3" Type="http://schemas.openxmlformats.org/officeDocument/2006/relationships/image" Target="../media/image19.jpeg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291.xml"/><Relationship Id="rId4" Type="http://schemas.openxmlformats.org/officeDocument/2006/relationships/image" Target="../media/image12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2.xml"/><Relationship Id="rId5" Type="http://schemas.openxmlformats.org/officeDocument/2006/relationships/tags" Target="../tags/tag295.xml"/><Relationship Id="rId4" Type="http://schemas.openxmlformats.org/officeDocument/2006/relationships/image" Target="../media/image13.jpeg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299.xml"/><Relationship Id="rId4" Type="http://schemas.openxmlformats.org/officeDocument/2006/relationships/image" Target="../media/image14.jpe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hemeOverride" Target="../theme/themeOverride4.xml"/><Relationship Id="rId5" Type="http://schemas.openxmlformats.org/officeDocument/2006/relationships/tags" Target="../tags/tag303.xml"/><Relationship Id="rId4" Type="http://schemas.openxmlformats.org/officeDocument/2006/relationships/image" Target="../media/image15.png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0" Type="http://schemas.openxmlformats.org/officeDocument/2006/relationships/notesSlide" Target="../notesSlides/notesSlide2.xml"/><Relationship Id="rId5" Type="http://schemas.openxmlformats.org/officeDocument/2006/relationships/tags" Target="../tags/tag313.xml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354.xml"/><Relationship Id="rId47" Type="http://schemas.openxmlformats.org/officeDocument/2006/relationships/image" Target="../media/image16.jpeg"/><Relationship Id="rId46" Type="http://schemas.openxmlformats.org/officeDocument/2006/relationships/tags" Target="../tags/tag353.xml"/><Relationship Id="rId45" Type="http://schemas.openxmlformats.org/officeDocument/2006/relationships/tags" Target="../tags/tag352.xml"/><Relationship Id="rId44" Type="http://schemas.openxmlformats.org/officeDocument/2006/relationships/tags" Target="../tags/tag351.xml"/><Relationship Id="rId43" Type="http://schemas.openxmlformats.org/officeDocument/2006/relationships/image" Target="../media/image8.png"/><Relationship Id="rId42" Type="http://schemas.openxmlformats.org/officeDocument/2006/relationships/tags" Target="../tags/tag350.xml"/><Relationship Id="rId41" Type="http://schemas.openxmlformats.org/officeDocument/2006/relationships/tags" Target="../tags/tag349.xml"/><Relationship Id="rId40" Type="http://schemas.openxmlformats.org/officeDocument/2006/relationships/tags" Target="../tags/tag348.xml"/><Relationship Id="rId4" Type="http://schemas.openxmlformats.org/officeDocument/2006/relationships/tags" Target="../tags/tag312.xml"/><Relationship Id="rId39" Type="http://schemas.openxmlformats.org/officeDocument/2006/relationships/tags" Target="../tags/tag347.xml"/><Relationship Id="rId38" Type="http://schemas.openxmlformats.org/officeDocument/2006/relationships/tags" Target="../tags/tag346.xml"/><Relationship Id="rId37" Type="http://schemas.openxmlformats.org/officeDocument/2006/relationships/tags" Target="../tags/tag345.xml"/><Relationship Id="rId36" Type="http://schemas.openxmlformats.org/officeDocument/2006/relationships/tags" Target="../tags/tag344.xml"/><Relationship Id="rId35" Type="http://schemas.openxmlformats.org/officeDocument/2006/relationships/tags" Target="../tags/tag343.xml"/><Relationship Id="rId34" Type="http://schemas.openxmlformats.org/officeDocument/2006/relationships/tags" Target="../tags/tag342.xml"/><Relationship Id="rId33" Type="http://schemas.openxmlformats.org/officeDocument/2006/relationships/tags" Target="../tags/tag341.xml"/><Relationship Id="rId32" Type="http://schemas.openxmlformats.org/officeDocument/2006/relationships/tags" Target="../tags/tag340.xml"/><Relationship Id="rId31" Type="http://schemas.openxmlformats.org/officeDocument/2006/relationships/tags" Target="../tags/tag339.xml"/><Relationship Id="rId30" Type="http://schemas.openxmlformats.org/officeDocument/2006/relationships/tags" Target="../tags/tag338.xml"/><Relationship Id="rId3" Type="http://schemas.openxmlformats.org/officeDocument/2006/relationships/tags" Target="../tags/tag311.xml"/><Relationship Id="rId29" Type="http://schemas.openxmlformats.org/officeDocument/2006/relationships/tags" Target="../tags/tag337.xml"/><Relationship Id="rId28" Type="http://schemas.openxmlformats.org/officeDocument/2006/relationships/tags" Target="../tags/tag336.xml"/><Relationship Id="rId27" Type="http://schemas.openxmlformats.org/officeDocument/2006/relationships/tags" Target="../tags/tag335.xml"/><Relationship Id="rId26" Type="http://schemas.openxmlformats.org/officeDocument/2006/relationships/tags" Target="../tags/tag334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tags" Target="../tags/tag310.xml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0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>
                <a:sym typeface="+mn-ea"/>
              </a:rPr>
              <a:t>课前三分钟分享</a:t>
            </a:r>
            <a:endParaRPr lang="zh-CN" altLang="en-US" dirty="0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7640" y="363855"/>
            <a:ext cx="6384925" cy="3713480"/>
          </a:xfrm>
        </p:spPr>
        <p:txBody>
          <a:bodyPr>
            <a:normAutofit/>
          </a:bodyPr>
          <a:lstStyle/>
          <a:p>
            <a:r>
              <a:rPr lang="zh-CN" altLang="en-US" sz="2800"/>
              <a:t>这里的一切都有始有终，却能容纳所有不期而遇和久别重逢，世界灿烂盛大，欢迎回家！</a:t>
            </a:r>
            <a:endParaRPr lang="zh-CN" altLang="en-US" sz="28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247640" y="4330700"/>
            <a:ext cx="6385560" cy="125095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2300"/>
              <a:t>--</a:t>
            </a:r>
            <a:r>
              <a:rPr lang="zh-CN" altLang="en-US" sz="2300">
                <a:sym typeface="+mn-ea"/>
              </a:rPr>
              <a:t>木苏里《全球高考》</a:t>
            </a:r>
            <a:endParaRPr lang="zh-CN" altLang="en-US" sz="2300"/>
          </a:p>
          <a:p>
            <a:pPr marL="0" indent="0" algn="l">
              <a:buNone/>
            </a:pPr>
            <a:r>
              <a:rPr lang="zh-CN" altLang="en-US" sz="2300" b="1"/>
              <a:t>主题：</a:t>
            </a:r>
            <a:r>
              <a:rPr lang="zh-CN" altLang="en-US" sz="2300" b="1">
                <a:solidFill>
                  <a:srgbClr val="FF0000"/>
                </a:solidFill>
              </a:rPr>
              <a:t>重逢</a:t>
            </a:r>
            <a:endParaRPr lang="zh-CN" altLang="en-US" sz="2300" b="1">
              <a:solidFill>
                <a:srgbClr val="FF0000"/>
              </a:solidFill>
            </a:endParaRPr>
          </a:p>
        </p:txBody>
      </p:sp>
      <p:pic>
        <p:nvPicPr>
          <p:cNvPr id="2" name="图片 1" descr="34459D2B2430C79C9E3D628159095173"/>
          <p:cNvPicPr>
            <a:picLocks noChangeAspect="1"/>
          </p:cNvPicPr>
          <p:nvPr/>
        </p:nvPicPr>
        <p:blipFill>
          <a:blip r:embed="rId3"/>
          <a:srcRect b="5537"/>
          <a:stretch>
            <a:fillRect/>
          </a:stretch>
        </p:blipFill>
        <p:spPr>
          <a:xfrm>
            <a:off x="907415" y="237490"/>
            <a:ext cx="3152140" cy="6334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86860" y="1290320"/>
            <a:ext cx="6757035" cy="1837055"/>
          </a:xfrm>
        </p:spPr>
        <p:txBody>
          <a:bodyPr>
            <a:normAutofit/>
          </a:bodyPr>
          <a:lstStyle/>
          <a:p>
            <a:r>
              <a:rPr lang="zh-CN" altLang="zh-CN" sz="2800"/>
              <a:t>那个夏天的蝉鸣比哪一年都聒噪，教室窗外枝桠疯长，却也总挡不住烈阳。</a:t>
            </a:r>
            <a:br>
              <a:rPr lang="zh-CN" altLang="zh-CN" sz="2800"/>
            </a:br>
            <a:endParaRPr lang="zh-CN" altLang="zh-CN" sz="2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216400" y="3127375"/>
            <a:ext cx="6627495" cy="125666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2300"/>
              <a:t>--</a:t>
            </a:r>
            <a:r>
              <a:rPr lang="zh-CN" altLang="zh-CN" sz="2300">
                <a:sym typeface="+mn-ea"/>
              </a:rPr>
              <a:t>木苏里《某某》</a:t>
            </a:r>
            <a:endParaRPr lang="zh-CN" altLang="en-US" sz="2300"/>
          </a:p>
          <a:p>
            <a:pPr marL="0" indent="0" algn="l">
              <a:buNone/>
            </a:pPr>
            <a:r>
              <a:rPr lang="zh-CN" altLang="en-US" sz="2300" b="1"/>
              <a:t>主题：</a:t>
            </a:r>
            <a:r>
              <a:rPr lang="zh-CN" altLang="en-US" sz="2300" b="1">
                <a:solidFill>
                  <a:srgbClr val="FF0000"/>
                </a:solidFill>
              </a:rPr>
              <a:t>夏天，青春</a:t>
            </a:r>
            <a:endParaRPr lang="zh-CN" altLang="en-US" sz="2300" b="1">
              <a:solidFill>
                <a:srgbClr val="FF0000"/>
              </a:solidFill>
            </a:endParaRPr>
          </a:p>
        </p:txBody>
      </p:sp>
      <p:pic>
        <p:nvPicPr>
          <p:cNvPr id="2" name="图片 1" descr="464D2EA5BD9A7C00F3E31007994E1F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" y="570865"/>
            <a:ext cx="3211830" cy="57169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86100" y="2082800"/>
            <a:ext cx="9439275" cy="2692400"/>
          </a:xfrm>
        </p:spPr>
        <p:txBody>
          <a:bodyPr>
            <a:normAutofit/>
          </a:bodyPr>
          <a:p>
            <a:pPr algn="ctr"/>
            <a:r>
              <a:rPr lang="zh-CN" altLang="en-US" sz="3600">
                <a:solidFill>
                  <a:schemeClr val="bg1"/>
                </a:solidFill>
              </a:rPr>
              <a:t>在试炼的终点是花开万里</a:t>
            </a:r>
            <a:br>
              <a:rPr lang="zh-CN" altLang="en-US" sz="3600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chemeClr val="bg1"/>
                </a:solidFill>
              </a:rPr>
              <a:t>愿你以渺小启程 以伟大结尾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4795" y="302895"/>
            <a:ext cx="4445635" cy="3836035"/>
          </a:xfrm>
        </p:spPr>
        <p:txBody>
          <a:bodyPr>
            <a:normAutofit/>
          </a:bodyPr>
          <a:lstStyle/>
          <a:p>
            <a:r>
              <a:rPr lang="zh-CN" altLang="en-US" sz="2800"/>
              <a:t>我这一生，走过一条又一条黑暗艰难的道，命运将我击打，敲碎，灼烧，冷眼目睹我惨烈摔倒；</a:t>
            </a:r>
            <a:br>
              <a:rPr lang="zh-CN" altLang="en-US" sz="2800"/>
            </a:br>
            <a:r>
              <a:rPr lang="zh-CN" altLang="en-US" sz="2800"/>
              <a:t>但我依然感激这个对手，因为在最晦涩难行的日子里，它总留有一束光，将我吹拂，修补，照耀。</a:t>
            </a:r>
            <a:endParaRPr lang="zh-CN" altLang="en-US" sz="28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64795" y="4269740"/>
            <a:ext cx="4446270" cy="125095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sz="2400"/>
              <a:t>--</a:t>
            </a:r>
            <a:r>
              <a:rPr lang="zh-CN" altLang="en-US" sz="2400"/>
              <a:t>《他知道风从哪个方向来》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 b="1"/>
              <a:t>主题：</a:t>
            </a:r>
            <a:r>
              <a:rPr lang="zh-CN" altLang="en-US" sz="2400" b="1">
                <a:solidFill>
                  <a:srgbClr val="FF0000"/>
                </a:solidFill>
              </a:rPr>
              <a:t>挑战、激励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6" name="内容占位符 5" descr="图片1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20995" y="770255"/>
            <a:ext cx="5838825" cy="5086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609600" y="4897755"/>
            <a:ext cx="10973435" cy="12458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r">
              <a:lnSpc>
                <a:spcPct val="130000"/>
              </a:lnSpc>
              <a:spcAft>
                <a:spcPts val="800"/>
              </a:spcAft>
            </a:pPr>
            <a:r>
              <a:rPr altLang="zh-CN" sz="24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	--</a:t>
            </a:r>
            <a:r>
              <a:rPr lang="zh-CN" altLang="en-US" sz="24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《大帝的挑刺日常》</a:t>
            </a:r>
            <a:endParaRPr lang="zh-CN" altLang="en-US" sz="24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主题：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坚韧不屈、拒绝诱惑</a:t>
            </a:r>
            <a:endParaRPr lang="zh-CN" altLang="en-US" sz="2400" b="1" spc="50">
              <a:ln w="3175">
                <a:noFill/>
                <a:prstDash val="dash"/>
              </a:ln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609600" y="4276090"/>
            <a:ext cx="10973435" cy="775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28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生有两条腿是为了在行走中见证美好的，而不是用来跪拜的。</a:t>
            </a:r>
            <a:endParaRPr lang="zh-CN" altLang="en-US" sz="28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内容占位符 2" descr="D:\Users\Desktop\高清模板图\中国风\blossom-branch-desktop-backgrounds-2101187.jpgblossom-branch-desktop-backgrounds-2101187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59460" y="431165"/>
            <a:ext cx="10688320" cy="3698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7640" y="363855"/>
            <a:ext cx="6384925" cy="3713480"/>
          </a:xfrm>
        </p:spPr>
        <p:txBody>
          <a:bodyPr>
            <a:normAutofit/>
          </a:bodyPr>
          <a:lstStyle/>
          <a:p>
            <a:r>
              <a:rPr lang="zh-CN" altLang="en-US" sz="2800"/>
              <a:t>在夜里，我们看得比白天更远。</a:t>
            </a:r>
            <a:br>
              <a:rPr lang="zh-CN" altLang="en-US" sz="2800"/>
            </a:br>
            <a:r>
              <a:rPr lang="zh-CN" altLang="en-US" sz="2800"/>
              <a:t>白天只能看到一万五亿公里外的太阳，</a:t>
            </a:r>
            <a:br>
              <a:rPr lang="zh-CN" altLang="en-US" sz="2800"/>
            </a:br>
            <a:r>
              <a:rPr lang="zh-CN" altLang="en-US" sz="2800"/>
              <a:t>夜里却能看到百万光年外的星系。</a:t>
            </a:r>
            <a:endParaRPr lang="zh-CN" altLang="en-US" sz="28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247640" y="4330700"/>
            <a:ext cx="6385560" cy="125095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sz="2400"/>
              <a:t>--</a:t>
            </a:r>
            <a:r>
              <a:rPr lang="zh-CN" altLang="en-US" sz="2400"/>
              <a:t>《他知道风从哪个方向来》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 b="1"/>
              <a:t>主题：</a:t>
            </a:r>
            <a:r>
              <a:rPr lang="zh-CN" altLang="en-US" sz="2400" b="1">
                <a:solidFill>
                  <a:srgbClr val="FF0000"/>
                </a:solidFill>
              </a:rPr>
              <a:t>磨砺、锻炼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6" name="内容占位符 5" descr="E:\QQ7\1954458124\Image\C2C\E62C4E07DC47C22FEABF14B716F2CC5A.jpgE62C4E07DC47C22FEABF14B716F2CC5A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78180" y="160020"/>
            <a:ext cx="3251835" cy="6285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3110"/>
              <a:t>有些人刻苦铭心，没几年会遗忘。</a:t>
            </a:r>
            <a:br>
              <a:rPr lang="zh-CN" altLang="zh-CN" sz="3110"/>
            </a:br>
            <a:r>
              <a:rPr lang="zh-CN" altLang="zh-CN" sz="3110"/>
              <a:t>有些人不论生死，都陪在你身旁。</a:t>
            </a:r>
            <a:endParaRPr lang="zh-CN" altLang="zh-CN" sz="311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612140" y="1659890"/>
            <a:ext cx="10975975" cy="1082040"/>
          </a:xfrm>
        </p:spPr>
        <p:txBody>
          <a:bodyPr>
            <a:normAutofit lnSpcReduction="20000"/>
          </a:bodyPr>
          <a:lstStyle/>
          <a:p>
            <a:pPr marL="0" indent="0" algn="r">
              <a:buNone/>
            </a:pPr>
            <a:r>
              <a:rPr lang="en-US" altLang="zh-CN" sz="2400"/>
              <a:t>--</a:t>
            </a:r>
            <a:r>
              <a:rPr lang="zh-CN" altLang="en-US" sz="2400"/>
              <a:t>张嘉佳《云边有个小卖部》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 b="1"/>
              <a:t>主题：</a:t>
            </a:r>
            <a:r>
              <a:rPr lang="zh-CN" altLang="en-US" sz="2400" b="1">
                <a:solidFill>
                  <a:srgbClr val="FF0000"/>
                </a:solidFill>
              </a:rPr>
              <a:t>陪伴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4" name="内容占位符 3" descr="图片2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2851150"/>
            <a:ext cx="10963275" cy="3343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2730" y="1146810"/>
            <a:ext cx="9144000" cy="1529080"/>
          </a:xfrm>
        </p:spPr>
        <p:txBody>
          <a:bodyPr>
            <a:normAutofit/>
          </a:bodyPr>
          <a:lstStyle/>
          <a:p>
            <a:r>
              <a:rPr lang="zh-CN" altLang="zh-CN" sz="2800"/>
              <a:t>为别人活着，也要为自己活着。</a:t>
            </a:r>
            <a:br>
              <a:rPr lang="zh-CN" altLang="zh-CN" sz="2800"/>
            </a:br>
            <a:r>
              <a:rPr lang="zh-CN" altLang="zh-CN" sz="2800"/>
              <a:t>希望和悲伤，都是一缕光。</a:t>
            </a:r>
            <a:br>
              <a:rPr lang="zh-CN" altLang="zh-CN" sz="2800"/>
            </a:br>
            <a:r>
              <a:rPr lang="zh-CN" altLang="zh-CN" sz="2800"/>
              <a:t>总有一天，我们会再次相遇。</a:t>
            </a:r>
            <a:endParaRPr lang="zh-CN" altLang="zh-CN" sz="2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2730" y="2797175"/>
            <a:ext cx="8968740" cy="141668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sz="2400"/>
              <a:t>--</a:t>
            </a:r>
            <a:r>
              <a:rPr lang="zh-CN" altLang="en-US" sz="2400"/>
              <a:t>张嘉佳《云边有个小卖部》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 b="1"/>
              <a:t>主题：</a:t>
            </a:r>
            <a:r>
              <a:rPr lang="zh-CN" altLang="en-US" sz="2400" b="1">
                <a:solidFill>
                  <a:srgbClr val="FF0000"/>
                </a:solidFill>
              </a:rPr>
              <a:t>相遇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700" y="580390"/>
            <a:ext cx="9626600" cy="2268220"/>
          </a:xfrm>
        </p:spPr>
        <p:txBody>
          <a:bodyPr>
            <a:normAutofit/>
          </a:bodyPr>
          <a:lstStyle/>
          <a:p>
            <a:r>
              <a:rPr lang="zh-CN" altLang="zh-CN" dirty="0"/>
              <a:t>有人负重三十年，有人雀入樊笼；有人在黑暗中茕茕踽踽，走了很久很久好在世间总有星辰开道，所以荆天棘地，也不枉此行。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2609215"/>
            <a:ext cx="9626600" cy="2044700"/>
          </a:xfrm>
        </p:spPr>
        <p:txBody>
          <a:bodyPr/>
          <a:p>
            <a:pPr marL="0" indent="0" algn="r">
              <a:buNone/>
            </a:pPr>
            <a:r>
              <a:rPr lang="en-US" altLang="zh-CN" sz="2400" dirty="0">
                <a:sym typeface="+mn-ea"/>
              </a:rPr>
              <a:t>--</a:t>
            </a:r>
            <a:r>
              <a:rPr lang="zh-CN" altLang="zh-CN" sz="2400" dirty="0">
                <a:sym typeface="+mn-ea"/>
              </a:rPr>
              <a:t>木苏里《一级律师》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sz="2400" b="1"/>
              <a:t>主题：</a:t>
            </a:r>
            <a:r>
              <a:rPr lang="zh-CN" altLang="en-US" sz="2400" b="1">
                <a:solidFill>
                  <a:srgbClr val="FF0000"/>
                </a:solidFill>
              </a:rPr>
              <a:t>忍辱负重、浴火重生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5895" cy="62496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>
                <a:solidFill>
                  <a:schemeClr val="bg1">
                    <a:lumMod val="65000"/>
                  </a:schemeClr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 flipV="1">
            <a:off x="289560" y="273685"/>
            <a:ext cx="316865" cy="382270"/>
            <a:chOff x="6407150" y="2581274"/>
            <a:chExt cx="863600" cy="1016000"/>
          </a:xfrm>
        </p:grpSpPr>
        <p:cxnSp>
          <p:nvCxnSpPr>
            <p:cNvPr id="35" name="直接连接符 34"/>
            <p:cNvCxnSpPr/>
            <p:nvPr>
              <p:custDataLst>
                <p:tags r:id="rId3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4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5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6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7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8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9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10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>
            <p:custDataLst>
              <p:tags r:id="rId11"/>
            </p:custDataLst>
          </p:nvPr>
        </p:nvGrpSpPr>
        <p:grpSpPr>
          <a:xfrm rot="0">
            <a:off x="289560" y="6202680"/>
            <a:ext cx="316865" cy="382270"/>
            <a:chOff x="6407150" y="2581274"/>
            <a:chExt cx="863600" cy="1016000"/>
          </a:xfrm>
        </p:grpSpPr>
        <p:cxnSp>
          <p:nvCxnSpPr>
            <p:cNvPr id="27" name="直接连接符 26"/>
            <p:cNvCxnSpPr/>
            <p:nvPr>
              <p:custDataLst>
                <p:tags r:id="rId12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3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4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5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6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7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18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19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>
            <p:custDataLst>
              <p:tags r:id="rId20"/>
            </p:custDataLst>
          </p:nvPr>
        </p:nvCxnSpPr>
        <p:spPr>
          <a:xfrm>
            <a:off x="511175" y="6584950"/>
            <a:ext cx="11167745" cy="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>
            <p:custDataLst>
              <p:tags r:id="rId21"/>
            </p:custDataLst>
          </p:nvPr>
        </p:nvGrpSpPr>
        <p:grpSpPr>
          <a:xfrm rot="0" flipH="1">
            <a:off x="11584940" y="6202680"/>
            <a:ext cx="316865" cy="382270"/>
            <a:chOff x="6407150" y="2581274"/>
            <a:chExt cx="863600" cy="1016000"/>
          </a:xfrm>
        </p:grpSpPr>
        <p:cxnSp>
          <p:nvCxnSpPr>
            <p:cNvPr id="19" name="直接连接符 18"/>
            <p:cNvCxnSpPr/>
            <p:nvPr>
              <p:custDataLst>
                <p:tags r:id="rId22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23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4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25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6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7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8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9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>
            <p:custDataLst>
              <p:tags r:id="rId30"/>
            </p:custDataLst>
          </p:nvPr>
        </p:nvCxnSpPr>
        <p:spPr>
          <a:xfrm>
            <a:off x="289560" y="493395"/>
            <a:ext cx="0" cy="5862955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1"/>
            </p:custDataLst>
          </p:nvPr>
        </p:nvCxnSpPr>
        <p:spPr>
          <a:xfrm>
            <a:off x="11901805" y="493395"/>
            <a:ext cx="0" cy="586994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32"/>
            </p:custDataLst>
          </p:nvPr>
        </p:nvCxnSpPr>
        <p:spPr>
          <a:xfrm>
            <a:off x="513080" y="273685"/>
            <a:ext cx="11174095" cy="0"/>
          </a:xfrm>
          <a:prstGeom prst="line">
            <a:avLst/>
          </a:prstGeom>
          <a:ln w="16510">
            <a:solidFill>
              <a:schemeClr val="bg1">
                <a:lumMod val="50000"/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>
            <p:custDataLst>
              <p:tags r:id="rId33"/>
            </p:custDataLst>
          </p:nvPr>
        </p:nvGrpSpPr>
        <p:grpSpPr>
          <a:xfrm rot="0" flipH="1" flipV="1">
            <a:off x="11584940" y="273685"/>
            <a:ext cx="316865" cy="382270"/>
            <a:chOff x="6407150" y="2581274"/>
            <a:chExt cx="863600" cy="1016000"/>
          </a:xfrm>
        </p:grpSpPr>
        <p:cxnSp>
          <p:nvCxnSpPr>
            <p:cNvPr id="17" name="直接连接符 16"/>
            <p:cNvCxnSpPr/>
            <p:nvPr>
              <p:custDataLst>
                <p:tags r:id="rId34"/>
              </p:custDataLst>
            </p:nvPr>
          </p:nvCxnSpPr>
          <p:spPr>
            <a:xfrm>
              <a:off x="6413500" y="30083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5"/>
              </p:custDataLst>
            </p:nvPr>
          </p:nvCxnSpPr>
          <p:spPr>
            <a:xfrm>
              <a:off x="6413500" y="3287712"/>
              <a:ext cx="85725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6"/>
              </p:custDataLst>
            </p:nvPr>
          </p:nvCxnSpPr>
          <p:spPr>
            <a:xfrm>
              <a:off x="7258050" y="2990849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37"/>
              </p:custDataLst>
            </p:nvPr>
          </p:nvCxnSpPr>
          <p:spPr>
            <a:xfrm>
              <a:off x="6426200" y="327660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8"/>
              </p:custDataLst>
            </p:nvPr>
          </p:nvCxnSpPr>
          <p:spPr>
            <a:xfrm rot="5400000">
              <a:off x="6559550" y="3422650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9"/>
              </p:custDataLst>
            </p:nvPr>
          </p:nvCxnSpPr>
          <p:spPr>
            <a:xfrm rot="5400000">
              <a:off x="62039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0"/>
              </p:custDataLst>
            </p:nvPr>
          </p:nvCxnSpPr>
          <p:spPr>
            <a:xfrm rot="5400000">
              <a:off x="6845300" y="2441574"/>
              <a:ext cx="0" cy="30480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1"/>
              </p:custDataLst>
            </p:nvPr>
          </p:nvCxnSpPr>
          <p:spPr>
            <a:xfrm rot="5400000">
              <a:off x="6483350" y="3089274"/>
              <a:ext cx="1016000" cy="0"/>
            </a:xfrm>
            <a:prstGeom prst="line">
              <a:avLst/>
            </a:prstGeom>
            <a:ln w="16510">
              <a:solidFill>
                <a:schemeClr val="bg1">
                  <a:lumMod val="50000"/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图片 53"/>
          <p:cNvPicPr>
            <a:picLocks noChangeAspect="1"/>
          </p:cNvPicPr>
          <p:nvPr userDrawn="1"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11396980" y="36195"/>
            <a:ext cx="768985" cy="922020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44"/>
            </p:custDataLst>
          </p:nvPr>
        </p:nvSpPr>
        <p:spPr>
          <a:xfrm>
            <a:off x="664210" y="4300220"/>
            <a:ext cx="5032375" cy="1647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r">
              <a:lnSpc>
                <a:spcPct val="130000"/>
              </a:lnSpc>
              <a:spcAft>
                <a:spcPts val="800"/>
              </a:spcAft>
            </a:pPr>
            <a:r>
              <a:rPr altLang="zh-CN" sz="2400" spc="300" noProof="0">
                <a:ln w="3175">
                  <a:noFill/>
                  <a:prstDash val="dash"/>
                </a:ln>
                <a:solidFill>
                  <a:schemeClr val="tx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400" spc="300" noProof="0">
                <a:ln w="3175">
                  <a:noFill/>
                  <a:prstDash val="dash"/>
                </a:ln>
                <a:solidFill>
                  <a:schemeClr val="tx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木苏里《黑天》</a:t>
            </a:r>
            <a:endParaRPr kumimoji="0" lang="zh-CN" altLang="en-US" sz="2400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b="1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主题：</a:t>
            </a:r>
            <a:r>
              <a:rPr lang="zh-CN" altLang="en-US" sz="24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永恒、不朽</a:t>
            </a:r>
            <a:endParaRPr lang="zh-CN" altLang="en-US" sz="2400" b="1" spc="5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45"/>
            </p:custDataLst>
          </p:nvPr>
        </p:nvSpPr>
        <p:spPr>
          <a:xfrm>
            <a:off x="664506" y="1007469"/>
            <a:ext cx="5032255" cy="32924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阳光依旧于净，星河依旧灿烂，世界也依然在长久深情中缓缓向前走。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于是时间奔流，得以见证人间在漫长岁月里，所有的永恒和不朽。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E:\QQ7\1954458124\Image\C2C\BDA543F2A456E64B584A254730C6F9A0.jpgBDA543F2A456E64B584A254730C6F9A0"/>
          <p:cNvPicPr>
            <a:picLocks noChangeAspect="1"/>
          </p:cNvPicPr>
          <p:nvPr>
            <p:custDataLst>
              <p:tags r:id="rId46"/>
            </p:custDataLst>
          </p:nvPr>
        </p:nvPicPr>
        <p:blipFill rotWithShape="1">
          <a:blip r:embed="rId47"/>
          <a:srcRect/>
          <a:stretch>
            <a:fillRect/>
          </a:stretch>
        </p:blipFill>
        <p:spPr>
          <a:xfrm>
            <a:off x="7995920" y="609600"/>
            <a:ext cx="2731135" cy="5638800"/>
          </a:xfrm>
          <a:prstGeom prst="rect">
            <a:avLst/>
          </a:prstGeom>
        </p:spPr>
      </p:pic>
    </p:spTree>
    <p:custDataLst>
      <p:tags r:id="rId4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1560195" y="243205"/>
            <a:ext cx="9144000" cy="1529080"/>
          </a:xfrm>
        </p:spPr>
        <p:txBody>
          <a:bodyPr>
            <a:normAutofit/>
          </a:bodyPr>
          <a:lstStyle/>
          <a:p>
            <a:r>
              <a:rPr lang="zh-CN" altLang="zh-CN" sz="2800">
                <a:solidFill>
                  <a:schemeClr val="bg1"/>
                </a:solidFill>
              </a:rPr>
              <a:t>三号路依然长的没有尽头，梧桐荫还是枝繁叶茂，人间骄阳刚好。风飞过林梢，彼时他们正当年少。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  <p:custDataLst>
              <p:tags r:id="rId3"/>
            </p:custDataLst>
          </p:nvPr>
        </p:nvSpPr>
        <p:spPr>
          <a:xfrm>
            <a:off x="1647825" y="2407285"/>
            <a:ext cx="8968740" cy="141668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2400">
                <a:solidFill>
                  <a:schemeClr val="bg1"/>
                </a:solidFill>
              </a:rPr>
              <a:t>--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木苏里《某某》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主题：</a:t>
            </a:r>
            <a:r>
              <a:rPr lang="zh-CN" altLang="en-US" sz="2400" b="1">
                <a:solidFill>
                  <a:schemeClr val="tx1"/>
                </a:solidFill>
              </a:rPr>
              <a:t>青春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22"/>
  <p:tag name="KSO_WM_TEMPLATE_THUMBS_INDEX" val="1、4、5、6、7、8、9、10、11、12、13"/>
</p:tagLst>
</file>

<file path=ppt/tags/tag28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22_1*b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ID" val="custom2020282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22"/>
  <p:tag name="KSO_WM_SLIDE_LAYOUT" val="a_b"/>
  <p:tag name="KSO_WM_SLIDE_LAYOUT_CNT" val="1_1"/>
  <p:tag name="KSO_WM_UNIT_SHOW_EDIT_AREA_INDICATION" val="1"/>
  <p:tag name="KSO_WM_TEMPLATE_THUMBS_INDEX" val="1、4、5、6、7、8、9、10、11、12、13"/>
  <p:tag name="KSO_WM_TEMPLATE_MASTER_THUMB_INDEX" val="12"/>
</p:tagLst>
</file>

<file path=ppt/tags/tag28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8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8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VALUE" val="1412*162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22_8*d*1"/>
  <p:tag name="KSO_WM_TEMPLATE_CATEGORY" val="custom"/>
  <p:tag name="KSO_WM_TEMPLATE_INDEX" val="20202822"/>
  <p:tag name="KSO_WM_UNIT_SUPPORT_UNIT_TYPE" val="[&quot;all&quot;]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ID" val="custom20202822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40*400"/>
  <p:tag name="KSO_WM_SLIDE_POSITION" val="45*60"/>
  <p:tag name="KSO_WM_TAG_VERSION" val="1.0"/>
  <p:tag name="KSO_WM_BEAUTIFY_FLAG" val="#wm#"/>
  <p:tag name="KSO_WM_TEMPLATE_CATEGORY" val="custom"/>
  <p:tag name="KSO_WM_TEMPLATE_INDEX" val="20202822"/>
  <p:tag name="KSO_WM_SLIDE_LAYOUT" val="a_d_f"/>
  <p:tag name="KSO_WM_SLIDE_LAYOUT_CNT" val="1_1_1"/>
  <p:tag name="KSO_WM_TEMPLATE_MASTER_TYPE" val="1"/>
  <p:tag name="KSO_WM_TEMPLATE_COLOR_TYPE" val="1"/>
</p:tagLst>
</file>

<file path=ppt/tags/tag292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6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6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VALUE" val="1025*296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22_6*d*1"/>
  <p:tag name="KSO_WM_TEMPLATE_CATEGORY" val="custom"/>
  <p:tag name="KSO_WM_TEMPLATE_INDEX" val="20202822"/>
  <p:tag name="KSO_WM_UNIT_SUPPORT_UNIT_TYPE" val="[&quot;all&quot;]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ID" val="custom20202822_6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6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22"/>
  <p:tag name="KSO_WM_SLIDE_LAYOUT" val="a_d_f"/>
  <p:tag name="KSO_WM_SLIDE_LAYOUT_CNT" val="1_1_1"/>
</p:tagLst>
</file>

<file path=ppt/tags/tag29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8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8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VALUE" val="1412*162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22_8*d*1"/>
  <p:tag name="KSO_WM_TEMPLATE_CATEGORY" val="custom"/>
  <p:tag name="KSO_WM_TEMPLATE_INDEX" val="20202822"/>
  <p:tag name="KSO_WM_UNIT_SUPPORT_UNIT_TYPE" val="[&quot;all&quot;]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ID" val="custom20202822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40*400"/>
  <p:tag name="KSO_WM_SLIDE_POSITION" val="45*60"/>
  <p:tag name="KSO_WM_TAG_VERSION" val="1.0"/>
  <p:tag name="KSO_WM_BEAUTIFY_FLAG" val="#wm#"/>
  <p:tag name="KSO_WM_TEMPLATE_CATEGORY" val="custom"/>
  <p:tag name="KSO_WM_TEMPLATE_INDEX" val="20202822"/>
  <p:tag name="KSO_WM_SLIDE_LAYOUT" val="a_d_f"/>
  <p:tag name="KSO_WM_SLIDE_LAYOUT_CNT" val="1_1_1"/>
  <p:tag name="KSO_WM_TEMPLATE_MASTER_TYPE" val="1"/>
  <p:tag name="KSO_WM_TEMPLATE_COLOR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9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9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VALUE" val="928*3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22_9*d*1"/>
  <p:tag name="KSO_WM_TEMPLATE_CATEGORY" val="custom"/>
  <p:tag name="KSO_WM_TEMPLATE_INDEX" val="20202822"/>
  <p:tag name="KSO_WM_UNIT_SUPPORT_UNIT_TYPE" val="[&quot;all&quot;]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ID" val="custom20202822_9"/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*426"/>
  <p:tag name="KSO_WM_SLIDE_POSITION" val="48*61"/>
  <p:tag name="KSO_WM_TAG_VERSION" val="1.0"/>
  <p:tag name="KSO_WM_BEAUTIFY_FLAG" val="#wm#"/>
  <p:tag name="KSO_WM_TEMPLATE_CATEGORY" val="custom"/>
  <p:tag name="KSO_WM_TEMPLATE_INDEX" val="20202822"/>
  <p:tag name="KSO_WM_SLIDE_LAYOUT" val="a_d_f"/>
  <p:tag name="KSO_WM_SLIDE_LAYOUT_CNT" val="1_1_1"/>
  <p:tag name="KSO_WM_TEMPLATE_MASTER_TYPE" val="1"/>
  <p:tag name="KSO_WM_TEMPLATE_COLOR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2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12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ID" val="custom20202822_12"/>
  <p:tag name="KSO_WM_TEMPLATE_SUBCATEGORY" val="0"/>
  <p:tag name="KSO_WM_SLIDE_TYPE" val="text"/>
  <p:tag name="KSO_WM_SLIDE_SUBTYPE" val="pureTxt"/>
  <p:tag name="KSO_WM_SLIDE_ITEM_CNT" val="0"/>
  <p:tag name="KSO_WM_SLIDE_INDEX" val="12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822"/>
  <p:tag name="KSO_WM_SLIDE_LAYOUT" val="a_f"/>
  <p:tag name="KSO_WM_SLIDE_LAYOUT_CNT" val="1_1"/>
  <p:tag name="KSO_WM_TEMPLATE_MASTER_TYPE" val="1"/>
  <p:tag name="KSO_WM_TEMPLATE_COLOR_TYPE" val="1"/>
</p:tagLst>
</file>

<file path=ppt/tags/tag3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7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822_7"/>
  <p:tag name="KSO_WM_TEMPLATE_SUBCATEGORY" val="0"/>
  <p:tag name="KSO_WM_SLIDE_TYPE" val="text"/>
  <p:tag name="KSO_WM_SLIDE_SUBTYPE" val="pureTxt"/>
  <p:tag name="KSO_WM_SLIDE_ITEM_CNT" val="0"/>
  <p:tag name="KSO_WM_SLIDE_INDEX" val="7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822"/>
  <p:tag name="KSO_WM_SLIDE_LAYOUT" val="a_f"/>
  <p:tag name="KSO_WM_SLIDE_LAYOUT_CNT" val="1_1"/>
  <p:tag name="KSO_WM_TEMPLATE_MASTER_TYPE" val="1"/>
  <p:tag name="KSO_WM_TEMPLATE_COLOR_TYPE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YPE" val="i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9.xml><?xml version="1.0" encoding="utf-8"?>
<p:tagLst xmlns:p="http://schemas.openxmlformats.org/presentationml/2006/main"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29.xml><?xml version="1.0" encoding="utf-8"?>
<p:tagLst xmlns:p="http://schemas.openxmlformats.org/presentationml/2006/main">
  <p:tag name="KSO_WM_UNIT_TYPE" val="i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1.xml><?xml version="1.0" encoding="utf-8"?>
<p:tagLst xmlns:p="http://schemas.openxmlformats.org/presentationml/2006/main">
  <p:tag name="KSO_WM_UNIT_TYPE" val="i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</p:tagLst>
</file>

<file path=ppt/tags/tag35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</p:tagLst>
</file>

<file path=ppt/tags/tag353.xml><?xml version="1.0" encoding="utf-8"?>
<p:tagLst xmlns:p="http://schemas.openxmlformats.org/presentationml/2006/main">
  <p:tag name="KSO_WM_UNIT_VALUE" val="1565*137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19_1*d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BLOCK" val="0"/>
  <p:tag name="KSO_WM_UNIT_PLACING_PICTURE" val="43635.7397728704"/>
  <p:tag name="KSO_WM_UNIT_DEFAULT_FONT" val="0;0;0"/>
  <p:tag name="KSO_WM_UNIT_PLACING_PICTURE_INFO" val="{&quot;full_picture&quot;:false,&quot;last_crop_picture&quot;:&quot;1-1&quot;,&quot;selected&quot;:&quot;1-1&quot;,&quot;spacing&quot;:6}"/>
</p:tagLst>
</file>

<file path=ppt/tags/tag354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2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12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ID" val="custom20202822_12"/>
  <p:tag name="KSO_WM_TEMPLATE_SUBCATEGORY" val="0"/>
  <p:tag name="KSO_WM_SLIDE_TYPE" val="text"/>
  <p:tag name="KSO_WM_SLIDE_SUBTYPE" val="pureTxt"/>
  <p:tag name="KSO_WM_SLIDE_ITEM_CNT" val="0"/>
  <p:tag name="KSO_WM_SLIDE_INDEX" val="12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822"/>
  <p:tag name="KSO_WM_SLIDE_LAYOUT" val="a_f"/>
  <p:tag name="KSO_WM_SLIDE_LAYOUT_CNT" val="1_1"/>
  <p:tag name="KSO_WM_TEMPLATE_MASTER_TYPE" val="1"/>
  <p:tag name="KSO_WM_TEMPLATE_COLOR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8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8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202822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40*400"/>
  <p:tag name="KSO_WM_SLIDE_POSITION" val="45*60"/>
  <p:tag name="KSO_WM_TAG_VERSION" val="1.0"/>
  <p:tag name="KSO_WM_BEAUTIFY_FLAG" val="#wm#"/>
  <p:tag name="KSO_WM_TEMPLATE_CATEGORY" val="custom"/>
  <p:tag name="KSO_WM_TEMPLATE_INDEX" val="20202822"/>
  <p:tag name="KSO_WM_SLIDE_LAYOUT" val="a_d_f"/>
  <p:tag name="KSO_WM_SLIDE_LAYOUT_CNT" val="1_1_1"/>
  <p:tag name="KSO_WM_TEMPLATE_MASTER_TYPE" val="1"/>
  <p:tag name="KSO_WM_TEMPLATE_COLOR_TYPE" val="1"/>
</p:tagLst>
</file>

<file path=ppt/tags/tag3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2*a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22_12*f*1"/>
  <p:tag name="KSO_WM_TEMPLATE_CATEGORY" val="custom"/>
  <p:tag name="KSO_WM_TEMPLATE_INDEX" val="20202822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ID" val="custom20202822_12"/>
  <p:tag name="KSO_WM_TEMPLATE_SUBCATEGORY" val="0"/>
  <p:tag name="KSO_WM_SLIDE_TYPE" val="text"/>
  <p:tag name="KSO_WM_SLIDE_SUBTYPE" val="pureTxt"/>
  <p:tag name="KSO_WM_SLIDE_ITEM_CNT" val="0"/>
  <p:tag name="KSO_WM_SLIDE_INDEX" val="12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822"/>
  <p:tag name="KSO_WM_SLIDE_LAYOUT" val="a_f"/>
  <p:tag name="KSO_WM_SLIDE_LAYOUT_CNT" val="1_1"/>
  <p:tag name="KSO_WM_TEMPLATE_MASTER_TYPE" val="1"/>
  <p:tag name="KSO_WM_TEMPLATE_COLOR_TYPE" val="1"/>
</p:tagLst>
</file>

<file path=ppt/tags/tag3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2"/>
</p:tagLst>
</file>

<file path=ppt/tags/tag365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2_13*a*1"/>
  <p:tag name="KSO_WM_TEMPLATE_CATEGORY" val="custom"/>
  <p:tag name="KSO_WM_TEMPLATE_INDEX" val="20202822"/>
  <p:tag name="KSO_WM_UNIT_LAYERLEVEL" val="1"/>
  <p:tag name="KSO_WM_TAG_VERSION" val="1.0"/>
  <p:tag name="KSO_WM_BEAUTIFY_FLAG" val="#wm#"/>
  <p:tag name="KSO_WM_UNIT_PRESET_TEXT" val="感谢观看"/>
</p:tagLst>
</file>

<file path=ppt/tags/tag366.xml><?xml version="1.0" encoding="utf-8"?>
<p:tagLst xmlns:p="http://schemas.openxmlformats.org/presentationml/2006/main">
  <p:tag name="KSO_WM_SLIDE_ID" val="custom20202822_1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22"/>
  <p:tag name="KSO_WM_SLIDE_LAYOUT" val="a"/>
  <p:tag name="KSO_WM_SLIDE_LAYOUT_CNT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3EDF2"/>
      </a:dk2>
      <a:lt2>
        <a:srgbClr val="FFFFFF"/>
      </a:lt2>
      <a:accent1>
        <a:srgbClr val="45A5AF"/>
      </a:accent1>
      <a:accent2>
        <a:srgbClr val="68AFAA"/>
      </a:accent2>
      <a:accent3>
        <a:srgbClr val="85B4A3"/>
      </a:accent3>
      <a:accent4>
        <a:srgbClr val="A5B99B"/>
      </a:accent4>
      <a:accent5>
        <a:srgbClr val="C2BE93"/>
      </a:accent5>
      <a:accent6>
        <a:srgbClr val="E4C58C"/>
      </a:accent6>
      <a:hlink>
        <a:srgbClr val="593EC5"/>
      </a:hlink>
      <a:folHlink>
        <a:srgbClr val="702AA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10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2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3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4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5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6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7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8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ppt/theme/themeOverride9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3EDF2"/>
    </a:dk2>
    <a:lt2>
      <a:srgbClr val="FFFFFF"/>
    </a:lt2>
    <a:accent1>
      <a:srgbClr val="45A5AF"/>
    </a:accent1>
    <a:accent2>
      <a:srgbClr val="68AFAA"/>
    </a:accent2>
    <a:accent3>
      <a:srgbClr val="85B4A3"/>
    </a:accent3>
    <a:accent4>
      <a:srgbClr val="A5B99B"/>
    </a:accent4>
    <a:accent5>
      <a:srgbClr val="C2BE93"/>
    </a:accent5>
    <a:accent6>
      <a:srgbClr val="E4C58C"/>
    </a:accent6>
    <a:hlink>
      <a:srgbClr val="593EC5"/>
    </a:hlink>
    <a:folHlink>
      <a:srgbClr val="702A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宽屏</PresentationFormat>
  <Paragraphs>60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汉仪旗黑-85S</vt:lpstr>
      <vt:lpstr>1_Office 主题​​</vt:lpstr>
      <vt:lpstr>课前三分钟分享</vt:lpstr>
      <vt:lpstr>我这一生，走过一条又一条黑暗艰难的道，命运将我击打，敲碎，灼烧，冷眼目睹我惨烈摔倒； 但我依然感激这个对手，因为在最晦涩难行的日子里，它总留有一束光，将我吹拂，修补，照耀。</vt:lpstr>
      <vt:lpstr>PowerPoint 演示文稿</vt:lpstr>
      <vt:lpstr>在夜里，我们看得比白天更远。 白天只能看到一万五亿公里外的太阳， 夜里却能看到百万光年外的星系。</vt:lpstr>
      <vt:lpstr>有些人刻苦铭心，没几年会遗忘。 有些人不论生死，都陪在你身旁。</vt:lpstr>
      <vt:lpstr>为别人活着，也要为自己活着。 希望和悲伤，都是一缕光。 总有一天，我们会再次相遇。</vt:lpstr>
      <vt:lpstr>有人负重三十年，有人雀入樊笼；有人在黑暗中茕茕踽踽，走了很久很久好在世间总有星辰开道，所以荆天棘地，也不枉此行。 </vt:lpstr>
      <vt:lpstr>PowerPoint 演示文稿</vt:lpstr>
      <vt:lpstr>三号路依然长的没有尽头，梧桐荫还是枝繁叶茂，人间骄阳刚好。风飞过林梢，彼时他们正当年少。</vt:lpstr>
      <vt:lpstr>这里的一切都有始有终，却能容纳所有不期而遇和久别重逢，世界灿烂盛大，欢迎回家！</vt:lpstr>
      <vt:lpstr>那个夏天的蝉鸣比哪一年都聒噪，教室窗外枝桠疯长，却也总挡不住烈阳。 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SWGLXHCG</cp:lastModifiedBy>
  <cp:revision>175</cp:revision>
  <dcterms:created xsi:type="dcterms:W3CDTF">2019-06-19T02:08:00Z</dcterms:created>
  <dcterms:modified xsi:type="dcterms:W3CDTF">2020-10-02T11:47:59Z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