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>
            <p:custDataLst>
              <p:tags r:id="rId4"/>
            </p:custDataLst>
          </p:nvPr>
        </p:nvSpPr>
        <p:spPr>
          <a:xfrm rot="10800000">
            <a:off x="273047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bg2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bg2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bg2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bg2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bg2">
              <a:alpha val="10000"/>
            </a:scheme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7" name="任意形状 8"/>
          <p:cNvSpPr/>
          <p:nvPr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30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30000"/>
                </a:schemeClr>
              </a:gs>
              <a:gs pos="100000">
                <a:schemeClr val="bg2">
                  <a:alpha val="1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形状 8"/>
          <p:cNvSpPr/>
          <p:nvPr>
            <p:custDataLst>
              <p:tags r:id="rId2"/>
            </p:custDataLst>
          </p:nvPr>
        </p:nvSpPr>
        <p:spPr>
          <a:xfrm>
            <a:off x="9727002" y="12667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8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7" name="任意形状 9"/>
          <p:cNvSpPr/>
          <p:nvPr>
            <p:custDataLst>
              <p:tags r:id="rId3"/>
            </p:custDataLst>
          </p:nvPr>
        </p:nvSpPr>
        <p:spPr>
          <a:xfrm rot="10800000">
            <a:off x="0" y="501788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9525"/>
            <a:ext cx="12192000" cy="26638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>
            <p:custDataLst>
              <p:tags r:id="rId3"/>
            </p:custDataLst>
          </p:nvPr>
        </p:nvSpPr>
        <p:spPr>
          <a:xfrm rot="16200000">
            <a:off x="-15240" y="5301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>
            <p:custDataLst>
              <p:tags r:id="rId4"/>
            </p:custDataLst>
          </p:nvPr>
        </p:nvSpPr>
        <p:spPr>
          <a:xfrm>
            <a:off x="10344785" y="-994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810" y="5026661"/>
            <a:ext cx="12192000" cy="182879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>
            <p:custDataLst>
              <p:tags r:id="rId3"/>
            </p:custDataLst>
          </p:nvPr>
        </p:nvSpPr>
        <p:spPr>
          <a:xfrm rot="10800000">
            <a:off x="0" y="590296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400" y="1382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6470650"/>
            <a:ext cx="12192000" cy="38735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9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28.xml"/><Relationship Id="rId24" Type="http://schemas.openxmlformats.org/officeDocument/2006/relationships/tags" Target="../tags/tag127.xml"/><Relationship Id="rId23" Type="http://schemas.openxmlformats.org/officeDocument/2006/relationships/tags" Target="../tags/tag126.xml"/><Relationship Id="rId22" Type="http://schemas.openxmlformats.org/officeDocument/2006/relationships/tags" Target="../tags/tag125.xml"/><Relationship Id="rId21" Type="http://schemas.openxmlformats.org/officeDocument/2006/relationships/tags" Target="../tags/tag124.xml"/><Relationship Id="rId20" Type="http://schemas.openxmlformats.org/officeDocument/2006/relationships/tags" Target="../tags/tag123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>
              <a:lumMod val="9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>
              <a:lumMod val="9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>
              <a:lumMod val="9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>
              <a:lumMod val="9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>
              <a:lumMod val="9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课前三分钟分享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>
                <a:solidFill>
                  <a:schemeClr val="bg1">
                    <a:lumMod val="75000"/>
                  </a:schemeClr>
                </a:solidFill>
              </a:rPr>
              <a:t>天空再帮我照相呢，所以我要笑啊！</a:t>
            </a:r>
            <a:endParaRPr lang="zh-CN" alt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The sky is taking photos of me,so I smile!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>
                <a:sym typeface="+mn-ea"/>
              </a:rPr>
              <a:t>人生苦短，保持微笑</a:t>
            </a:r>
            <a:endParaRPr lang="zh-CN" alt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Life is short, keep smiling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>
                <a:solidFill>
                  <a:schemeClr val="bg1">
                    <a:lumMod val="75000"/>
                  </a:schemeClr>
                </a:solidFill>
              </a:rPr>
              <a:t>一个小女孩每天都走路去上学</a:t>
            </a:r>
            <a:endParaRPr lang="zh-CN" alt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 little girl goes to school on foot every day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>
                <a:solidFill>
                  <a:schemeClr val="bg1">
                    <a:lumMod val="75000"/>
                  </a:schemeClr>
                </a:solidFill>
              </a:rPr>
              <a:t>有一天，她刚出门不久</a:t>
            </a:r>
            <a:endParaRPr lang="zh-CN" alt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One day,not long after she left home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>
                <a:solidFill>
                  <a:schemeClr val="bg1">
                    <a:lumMod val="75000"/>
                  </a:schemeClr>
                </a:solidFill>
              </a:rPr>
              <a:t>天空突然打起了闪电，就要下雨了</a:t>
            </a:r>
            <a:endParaRPr lang="zh-CN" alt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 flash of lightning appeared in the sky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>
                <a:solidFill>
                  <a:schemeClr val="bg1">
                    <a:lumMod val="75000"/>
                  </a:schemeClr>
                </a:solidFill>
              </a:rPr>
              <a:t>小女孩的妈妈有点担心，因为小女孩出门没带伞</a:t>
            </a:r>
            <a:endParaRPr lang="zh-CN" alt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Her mom was worried,as the little girl didn't bring the umbrella with her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>
                <a:solidFill>
                  <a:schemeClr val="bg1">
                    <a:lumMod val="75000"/>
                  </a:schemeClr>
                </a:solidFill>
              </a:rPr>
              <a:t>于是妈妈便开车沿着上学的路线找女儿</a:t>
            </a:r>
            <a:endParaRPr lang="zh-CN" alt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The mom drove along the way to look for her daughter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>
                <a:solidFill>
                  <a:schemeClr val="bg1">
                    <a:lumMod val="75000"/>
                  </a:schemeClr>
                </a:solidFill>
              </a:rPr>
              <a:t>当她找到女儿的时候</a:t>
            </a:r>
            <a:endParaRPr lang="zh-CN" alt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When she found the little girl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>
                <a:solidFill>
                  <a:schemeClr val="bg1">
                    <a:lumMod val="75000"/>
                  </a:schemeClr>
                </a:solidFill>
              </a:rPr>
              <a:t>发现女儿在每次闪电的时候都会停下脚步，对着天空露出微笑</a:t>
            </a:r>
            <a:endParaRPr lang="en-US" altLang="zh-CN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35" y="1339215"/>
            <a:ext cx="12191365" cy="238696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The mom saw her stop walking and smile at the sky every time the lightning appears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>
                <a:solidFill>
                  <a:schemeClr val="bg1">
                    <a:lumMod val="75000"/>
                  </a:schemeClr>
                </a:solidFill>
              </a:rPr>
              <a:t>宝贝你做什么呢</a:t>
            </a:r>
            <a:r>
              <a:rPr lang="en-US" altLang="zh-CN" sz="320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zh-CN" altLang="en-US" sz="3200">
                <a:solidFill>
                  <a:schemeClr val="bg1">
                    <a:lumMod val="75000"/>
                  </a:schemeClr>
                </a:solidFill>
              </a:rPr>
              <a:t>妈妈问</a:t>
            </a:r>
            <a:endParaRPr lang="zh-CN" alt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What are you doing sweetheart,the mom asked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1"/>
  <p:tag name="KSO_WM_UNIT_BK_DARK_LIGHT" val="1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1"/>
  <p:tag name="KSO_WM_UNIT_BK_DARK_LIGHT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1"/>
  <p:tag name="KSO_WM_UNIT_BK_DARK_LIGHT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7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7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7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7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7_14*f*1"/>
  <p:tag name="KSO_WM_TEMPLATE_CATEGORY" val="custom"/>
  <p:tag name="KSO_WM_TEMPLATE_INDEX" val="20206917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20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7_14*a*1"/>
  <p:tag name="KSO_WM_TEMPLATE_CATEGORY" val="custom"/>
  <p:tag name="KSO_WM_TEMPLATE_INDEX" val="2020691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34.xml><?xml version="1.0" encoding="utf-8"?>
<p:tagLst xmlns:p="http://schemas.openxmlformats.org/presentationml/2006/main">
  <p:tag name="KSO_WM_SLIDE_ID" val="custom20206917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6917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7_14*f*1"/>
  <p:tag name="KSO_WM_TEMPLATE_CATEGORY" val="custom"/>
  <p:tag name="KSO_WM_TEMPLATE_INDEX" val="20206917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20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7_14*a*1"/>
  <p:tag name="KSO_WM_TEMPLATE_CATEGORY" val="custom"/>
  <p:tag name="KSO_WM_TEMPLATE_INDEX" val="2020691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37.xml><?xml version="1.0" encoding="utf-8"?>
<p:tagLst xmlns:p="http://schemas.openxmlformats.org/presentationml/2006/main">
  <p:tag name="KSO_WM_SLIDE_ID" val="custom20206917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6917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7_14*f*1"/>
  <p:tag name="KSO_WM_TEMPLATE_CATEGORY" val="custom"/>
  <p:tag name="KSO_WM_TEMPLATE_INDEX" val="20206917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20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7_14*a*1"/>
  <p:tag name="KSO_WM_TEMPLATE_CATEGORY" val="custom"/>
  <p:tag name="KSO_WM_TEMPLATE_INDEX" val="2020691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6917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6917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7_14*f*1"/>
  <p:tag name="KSO_WM_TEMPLATE_CATEGORY" val="custom"/>
  <p:tag name="KSO_WM_TEMPLATE_INDEX" val="20206917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20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7_14*a*1"/>
  <p:tag name="KSO_WM_TEMPLATE_CATEGORY" val="custom"/>
  <p:tag name="KSO_WM_TEMPLATE_INDEX" val="2020691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43.xml><?xml version="1.0" encoding="utf-8"?>
<p:tagLst xmlns:p="http://schemas.openxmlformats.org/presentationml/2006/main">
  <p:tag name="KSO_WM_SLIDE_ID" val="custom20206917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6917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7_14*f*1"/>
  <p:tag name="KSO_WM_TEMPLATE_CATEGORY" val="custom"/>
  <p:tag name="KSO_WM_TEMPLATE_INDEX" val="20206917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20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7_14*a*1"/>
  <p:tag name="KSO_WM_TEMPLATE_CATEGORY" val="custom"/>
  <p:tag name="KSO_WM_TEMPLATE_INDEX" val="2020691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46.xml><?xml version="1.0" encoding="utf-8"?>
<p:tagLst xmlns:p="http://schemas.openxmlformats.org/presentationml/2006/main">
  <p:tag name="KSO_WM_SLIDE_ID" val="custom20206917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6917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7_14*f*1"/>
  <p:tag name="KSO_WM_TEMPLATE_CATEGORY" val="custom"/>
  <p:tag name="KSO_WM_TEMPLATE_INDEX" val="20206917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20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7_14*a*1"/>
  <p:tag name="KSO_WM_TEMPLATE_CATEGORY" val="custom"/>
  <p:tag name="KSO_WM_TEMPLATE_INDEX" val="2020691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49.xml><?xml version="1.0" encoding="utf-8"?>
<p:tagLst xmlns:p="http://schemas.openxmlformats.org/presentationml/2006/main">
  <p:tag name="KSO_WM_SLIDE_ID" val="custom20206917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6917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7_14*f*1"/>
  <p:tag name="KSO_WM_TEMPLATE_CATEGORY" val="custom"/>
  <p:tag name="KSO_WM_TEMPLATE_INDEX" val="20206917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20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7_14*a*1"/>
  <p:tag name="KSO_WM_TEMPLATE_CATEGORY" val="custom"/>
  <p:tag name="KSO_WM_TEMPLATE_INDEX" val="2020691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52.xml><?xml version="1.0" encoding="utf-8"?>
<p:tagLst xmlns:p="http://schemas.openxmlformats.org/presentationml/2006/main">
  <p:tag name="KSO_WM_SLIDE_ID" val="custom20206917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6917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7_14*f*1"/>
  <p:tag name="KSO_WM_TEMPLATE_CATEGORY" val="custom"/>
  <p:tag name="KSO_WM_TEMPLATE_INDEX" val="20206917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20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7_14*a*1"/>
  <p:tag name="KSO_WM_TEMPLATE_CATEGORY" val="custom"/>
  <p:tag name="KSO_WM_TEMPLATE_INDEX" val="2020691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55.xml><?xml version="1.0" encoding="utf-8"?>
<p:tagLst xmlns:p="http://schemas.openxmlformats.org/presentationml/2006/main">
  <p:tag name="KSO_WM_SLIDE_ID" val="custom20206917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6917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7_14*f*1"/>
  <p:tag name="KSO_WM_TEMPLATE_CATEGORY" val="custom"/>
  <p:tag name="KSO_WM_TEMPLATE_INDEX" val="20206917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20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7_14*a*1"/>
  <p:tag name="KSO_WM_TEMPLATE_CATEGORY" val="custom"/>
  <p:tag name="KSO_WM_TEMPLATE_INDEX" val="2020691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58.xml><?xml version="1.0" encoding="utf-8"?>
<p:tagLst xmlns:p="http://schemas.openxmlformats.org/presentationml/2006/main">
  <p:tag name="KSO_WM_SLIDE_ID" val="custom20206917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6917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7_14*f*1"/>
  <p:tag name="KSO_WM_TEMPLATE_CATEGORY" val="custom"/>
  <p:tag name="KSO_WM_TEMPLATE_INDEX" val="20206917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20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7_14*a*1"/>
  <p:tag name="KSO_WM_TEMPLATE_CATEGORY" val="custom"/>
  <p:tag name="KSO_WM_TEMPLATE_INDEX" val="2020691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61.xml><?xml version="1.0" encoding="utf-8"?>
<p:tagLst xmlns:p="http://schemas.openxmlformats.org/presentationml/2006/main">
  <p:tag name="KSO_WM_SLIDE_ID" val="custom20206917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6917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1"/>
  <p:tag name="KSO_WM_UNIT_BK_DARK_LIGHT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1"/>
  <p:tag name="KSO_WM_UNIT_BK_DARK_LIGHT" val="1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1"/>
  <p:tag name="KSO_WM_UNIT_BK_DARK_LIGHT" val="1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heme/theme1.xml><?xml version="1.0" encoding="utf-8"?>
<a:theme xmlns:a="http://schemas.openxmlformats.org/drawingml/2006/main" name="1_Office 主题​​">
  <a:themeElements>
    <a:clrScheme name="自定义 5">
      <a:dk1>
        <a:srgbClr val="000000"/>
      </a:dk1>
      <a:lt1>
        <a:srgbClr val="FFFFFF"/>
      </a:lt1>
      <a:dk2>
        <a:srgbClr val="0F1423"/>
      </a:dk2>
      <a:lt2>
        <a:srgbClr val="272B3A"/>
      </a:lt2>
      <a:accent1>
        <a:srgbClr val="006599"/>
      </a:accent1>
      <a:accent2>
        <a:srgbClr val="1C6698"/>
      </a:accent2>
      <a:accent3>
        <a:srgbClr val="3D79AD"/>
      </a:accent3>
      <a:accent4>
        <a:srgbClr val="5C85B8"/>
      </a:accent4>
      <a:accent5>
        <a:srgbClr val="798EC2"/>
      </a:accent5>
      <a:accent6>
        <a:srgbClr val="9898C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WPS 演示</Application>
  <PresentationFormat>宽屏</PresentationFormat>
  <Paragraphs>46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</vt:lpstr>
      <vt:lpstr>1_Office 主题​​</vt:lpstr>
      <vt:lpstr>课前三分钟分享</vt:lpstr>
      <vt:lpstr>A little girl goes to school on foot every day</vt:lpstr>
      <vt:lpstr>One day,not long after she left home</vt:lpstr>
      <vt:lpstr>A flash of lightning appeared in the sky</vt:lpstr>
      <vt:lpstr>Her mom was worried,as the little girl didn't bring the umbrella with her</vt:lpstr>
      <vt:lpstr>The mom drove along the way to look for her daughter</vt:lpstr>
      <vt:lpstr>When she found the little girl</vt:lpstr>
      <vt:lpstr>The mom saw her stop walking and smile at the sky every time the lightning appears</vt:lpstr>
      <vt:lpstr>What are you doing sweetheart,the mom asked</vt:lpstr>
      <vt:lpstr>The sky is taking photos of me,so I smile!</vt:lpstr>
      <vt:lpstr>The sky is taking photos of me,so I smile!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SWGLXHCG</cp:lastModifiedBy>
  <cp:revision>176</cp:revision>
  <dcterms:created xsi:type="dcterms:W3CDTF">2019-06-19T02:08:00Z</dcterms:created>
  <dcterms:modified xsi:type="dcterms:W3CDTF">2020-10-02T11:51:24Z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