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381" r:id="rId3"/>
    <p:sldId id="382" r:id="rId4"/>
    <p:sldId id="383" r:id="rId5"/>
    <p:sldId id="384" r:id="rId6"/>
    <p:sldId id="385" r:id="rId7"/>
    <p:sldId id="386" r:id="rId8"/>
    <p:sldId id="387" r:id="rId9"/>
    <p:sldId id="388" r:id="rId10"/>
    <p:sldId id="389" r:id="rId11"/>
    <p:sldId id="380" r:id="rId12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BF3FFFD-C098-4740-BA83-AF7494E26753}">
          <p14:sldIdLst>
            <p14:sldId id="256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373" userDrawn="1">
          <p15:clr>
            <a:srgbClr val="A4A3A4"/>
          </p15:clr>
        </p15:guide>
        <p15:guide id="4" pos="136" userDrawn="1">
          <p15:clr>
            <a:srgbClr val="A4A3A4"/>
          </p15:clr>
        </p15:guide>
        <p15:guide id="5" pos="419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9" autoAdjust="0"/>
    <p:restoredTop sz="89718"/>
  </p:normalViewPr>
  <p:slideViewPr>
    <p:cSldViewPr snapToGrid="0" snapToObjects="1" showGuides="1">
      <p:cViewPr varScale="1">
        <p:scale>
          <a:sx n="131" d="100"/>
          <a:sy n="131" d="100"/>
        </p:scale>
        <p:origin x="1074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22" d="100"/>
          <a:sy n="122" d="100"/>
        </p:scale>
        <p:origin x="5072" y="208"/>
      </p:cViewPr>
      <p:guideLst>
        <p:guide orient="horz" pos="2890"/>
        <p:guide pos="2160"/>
        <p:guide orient="horz" pos="373"/>
        <p:guide pos="136"/>
        <p:guide pos="419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H">
                <a:latin typeface="Arial" panose="020B0604020202020204" pitchFamily="34" charset="0"/>
              </a:rPr>
              <a:t>NAME EVENT / NAME PRESENTATION</a:t>
            </a:r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96A92-D786-8E43-B631-AC8CCE197032}" type="datetime1">
              <a:rPr lang="fr-CH" smtClean="0">
                <a:latin typeface="Arial" panose="020B0604020202020204" pitchFamily="34" charset="0"/>
              </a:rPr>
              <a:t>28.10.2022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>
                <a:latin typeface="Arial" panose="020B0604020202020204" pitchFamily="34" charset="0"/>
              </a:rPr>
              <a:t>Speaker</a:t>
            </a:r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‹#›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/>
              <a:t>NAME EVENT / NAME PRESENTATION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2D5A2E6-BF77-514A-A699-CC694C3BD51F}" type="datetime1">
              <a:rPr lang="fr-CH" smtClean="0"/>
              <a:t>28.10.2022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0518" y="619273"/>
            <a:ext cx="6436964" cy="362079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210518" y="4400549"/>
            <a:ext cx="6436964" cy="420100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1138" y="619125"/>
            <a:ext cx="6435725" cy="36210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08DC05-305F-594F-9F18-9CF1E4DB5A2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4551F9A-4701-CE42-97CC-9260CE132552}" type="datetime1">
              <a:rPr lang="fr-CH" smtClean="0"/>
              <a:t>28.10.2022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2F41A5-B12E-1843-83F7-B86B38C0CE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e l'en-tête 6">
            <a:extLst>
              <a:ext uri="{FF2B5EF4-FFF2-40B4-BE49-F238E27FC236}">
                <a16:creationId xmlns:a16="http://schemas.microsoft.com/office/drawing/2014/main" id="{4D206A73-DDB0-2740-9475-00E48E475A1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NAME EVENT / NAME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4361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1138" y="619125"/>
            <a:ext cx="6435725" cy="3621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NAME EVENT / NAME PRESENTATION</a:t>
            </a:r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2D5A2E6-BF77-514A-A699-CC694C3BD51F}" type="datetime1">
              <a:rPr lang="fr-CH" smtClean="0"/>
              <a:t>29.10.2022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9840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1138" y="592138"/>
            <a:ext cx="6435725" cy="3621087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210518" y="4587875"/>
            <a:ext cx="6436964" cy="401368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1CB072-4A5C-F443-84CC-466F6058502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8A3106D-EA51-A442-936C-2F743E8ED59D}" type="datetime1">
              <a:rPr lang="fr-CH" smtClean="0"/>
              <a:t>28.10.2022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D8310D-B91B-A743-896F-F9845CEF21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e l'en-tête 6">
            <a:extLst>
              <a:ext uri="{FF2B5EF4-FFF2-40B4-BE49-F238E27FC236}">
                <a16:creationId xmlns:a16="http://schemas.microsoft.com/office/drawing/2014/main" id="{1F563D77-70D3-894D-9BAC-6BBC60FA11C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NAME EVENT / NAME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547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Facul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en-GB" noProof="0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/>
              <a:t>Modifiez le style des sous-titres du masque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GB" noProof="0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EPF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5041849-939B-E04F-AABC-A900B2B4E3D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0025" y="4579268"/>
            <a:ext cx="561543" cy="3673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2865CD0-FD83-AF44-9C32-763AAD652C05}"/>
              </a:ext>
            </a:extLst>
          </p:cNvPr>
          <p:cNvSpPr/>
          <p:nvPr userDrawn="1"/>
        </p:nvSpPr>
        <p:spPr>
          <a:xfrm rot="16200000">
            <a:off x="89679" y="4591427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56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26">
          <p15:clr>
            <a:srgbClr val="FBAE40"/>
          </p15:clr>
        </p15:guide>
        <p15:guide id="5" orient="horz" pos="123">
          <p15:clr>
            <a:srgbClr val="FBAE40"/>
          </p15:clr>
        </p15:guide>
        <p15:guide id="6" orient="horz" pos="3117">
          <p15:clr>
            <a:srgbClr val="FBAE40"/>
          </p15:clr>
        </p15:guide>
        <p15:guide id="7" pos="83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595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7955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en-GB" noProof="0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en-GB" noProof="0" dirty="0"/>
              <a:t>Modifier les styles du </a:t>
            </a:r>
            <a:r>
              <a:rPr lang="en-GB" noProof="0" dirty="0" err="1"/>
              <a:t>texte</a:t>
            </a:r>
            <a:r>
              <a:rPr lang="en-GB" noProof="0" dirty="0"/>
              <a:t> du masque</a:t>
            </a:r>
          </a:p>
          <a:p>
            <a:pPr lvl="1"/>
            <a:r>
              <a:rPr lang="en-GB" noProof="0" dirty="0" err="1"/>
              <a:t>Deuxième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Troisième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r>
              <a:rPr lang="en-GB" noProof="0" dirty="0"/>
              <a:t>
</a:t>
            </a:r>
            <a:r>
              <a:rPr lang="en-GB" noProof="0" dirty="0" err="1"/>
              <a:t>Quatrième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r>
              <a:rPr lang="en-GB" noProof="0" dirty="0"/>
              <a:t>
</a:t>
            </a:r>
            <a:r>
              <a:rPr lang="en-GB" noProof="0" dirty="0" err="1"/>
              <a:t>Cinquième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 noProof="0"/>
              <a:t>WELCOME TO EPFL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noProof="0"/>
              <a:t>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  <p:sldLayoutId id="2147483663" r:id="rId3"/>
    <p:sldLayoutId id="2147483681" r:id="rId4"/>
    <p:sldLayoutId id="2147483673" r:id="rId5"/>
    <p:sldLayoutId id="2147483685" r:id="rId6"/>
    <p:sldLayoutId id="2147483662" r:id="rId7"/>
    <p:sldLayoutId id="2147483674" r:id="rId8"/>
    <p:sldLayoutId id="2147483675" r:id="rId9"/>
    <p:sldLayoutId id="2147483676" r:id="rId10"/>
    <p:sldLayoutId id="2147483664" r:id="rId11"/>
    <p:sldLayoutId id="2147483666" r:id="rId12"/>
    <p:sldLayoutId id="2147483677" r:id="rId13"/>
    <p:sldLayoutId id="2147483678" r:id="rId14"/>
    <p:sldLayoutId id="2147483679" r:id="rId15"/>
    <p:sldLayoutId id="214748366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70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180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6AF2DA65-CF00-774A-9D7C-EEFA627B2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352" y="973394"/>
            <a:ext cx="4343647" cy="2151528"/>
          </a:xfrm>
        </p:spPr>
        <p:txBody>
          <a:bodyPr>
            <a:normAutofit/>
          </a:bodyPr>
          <a:lstStyle/>
          <a:p>
            <a:r>
              <a:rPr lang="en-US" b="0" dirty="0"/>
              <a:t>Outcomes of the project – Phase 1 Labs on EDA</a:t>
            </a:r>
            <a:br>
              <a:rPr lang="en-US" b="0" dirty="0"/>
            </a:br>
            <a:r>
              <a:rPr lang="en-US" b="0" dirty="0"/>
              <a:t>EE490b</a:t>
            </a:r>
            <a:endParaRPr lang="fr-FR" sz="4400" dirty="0"/>
          </a:p>
        </p:txBody>
      </p:sp>
      <p:sp>
        <p:nvSpPr>
          <p:cNvPr id="10" name="Sous-titre 9">
            <a:extLst>
              <a:ext uri="{FF2B5EF4-FFF2-40B4-BE49-F238E27FC236}">
                <a16:creationId xmlns:a16="http://schemas.microsoft.com/office/drawing/2014/main" id="{2F4A7CFE-65FA-E249-9125-D938BCA44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0353" y="3124922"/>
            <a:ext cx="1828800" cy="1568450"/>
          </a:xfrm>
        </p:spPr>
        <p:txBody>
          <a:bodyPr lIns="90000">
            <a:normAutofit/>
          </a:bodyPr>
          <a:lstStyle/>
          <a:p>
            <a:r>
              <a:rPr lang="en-US" sz="1400" b="1" dirty="0"/>
              <a:t>ZEHAO</a:t>
            </a:r>
            <a:r>
              <a:rPr lang="fr-FR" sz="1400" b="1" dirty="0"/>
              <a:t>, CHEN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F0A55C-66AB-F046-AA02-AFC919A1C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24390" y="4683125"/>
            <a:ext cx="1828800" cy="460375"/>
          </a:xfrm>
        </p:spPr>
        <p:txBody>
          <a:bodyPr/>
          <a:lstStyle/>
          <a:p>
            <a:r>
              <a:rPr lang="fr-FR" b="1" dirty="0" err="1"/>
              <a:t>EDAlabs</a:t>
            </a:r>
            <a:r>
              <a:rPr lang="fr-FR" b="1" dirty="0"/>
              <a:t> 2022-2023</a:t>
            </a:r>
          </a:p>
        </p:txBody>
      </p:sp>
    </p:spTree>
    <p:extLst>
      <p:ext uri="{BB962C8B-B14F-4D97-AF65-F5344CB8AC3E}">
        <p14:creationId xmlns:p14="http://schemas.microsoft.com/office/powerpoint/2010/main" val="213017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937F52-5D17-42E9-AC31-A59B178B2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Feel free to add material any justification that you believe will be useful </a:t>
            </a:r>
          </a:p>
          <a:p>
            <a:r>
              <a:rPr lang="en-US" dirty="0"/>
              <a:t>Any design choice you made </a:t>
            </a:r>
          </a:p>
          <a:p>
            <a:r>
              <a:rPr lang="en-US" dirty="0"/>
              <a:t>Anything for which you are not sure in your design</a:t>
            </a:r>
          </a:p>
          <a:p>
            <a:r>
              <a:rPr lang="en-US" dirty="0"/>
              <a:t>You can also add questions and suggestions which you believe would have helped you in the design.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C645E-7FBB-493C-B0CF-D8A9C736B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79552"/>
            <a:ext cx="5762831" cy="1072753"/>
          </a:xfrm>
        </p:spPr>
        <p:txBody>
          <a:bodyPr/>
          <a:lstStyle/>
          <a:p>
            <a:r>
              <a:rPr lang="en-US" dirty="0"/>
              <a:t>Additional material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C04C6-62C5-4907-BE05-569D1D00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D6DDD-45B2-48DE-9269-C2A56814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123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C5DC9A4D-B7CD-3F49-976D-9809C46B7DE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9937" t="12184" b="2246"/>
          <a:stretch/>
        </p:blipFill>
        <p:spPr>
          <a:xfrm>
            <a:off x="1331913" y="0"/>
            <a:ext cx="7812087" cy="4948238"/>
          </a:xfrm>
        </p:spPr>
      </p:pic>
      <p:sp>
        <p:nvSpPr>
          <p:cNvPr id="9" name="Titre 8">
            <a:extLst>
              <a:ext uri="{FF2B5EF4-FFF2-40B4-BE49-F238E27FC236}">
                <a16:creationId xmlns:a16="http://schemas.microsoft.com/office/drawing/2014/main" id="{6AF2DA65-CF00-774A-9D7C-EEFA627B2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4894" y="1739900"/>
            <a:ext cx="2149106" cy="1835150"/>
          </a:xfrm>
        </p:spPr>
        <p:txBody>
          <a:bodyPr>
            <a:normAutofit/>
          </a:bodyPr>
          <a:lstStyle/>
          <a:p>
            <a:r>
              <a:rPr lang="fr-FR" sz="4400" dirty="0"/>
              <a:t>Merci</a:t>
            </a:r>
          </a:p>
        </p:txBody>
      </p:sp>
      <p:sp>
        <p:nvSpPr>
          <p:cNvPr id="10" name="Sous-titre 9">
            <a:extLst>
              <a:ext uri="{FF2B5EF4-FFF2-40B4-BE49-F238E27FC236}">
                <a16:creationId xmlns:a16="http://schemas.microsoft.com/office/drawing/2014/main" id="{2F4A7CFE-65FA-E249-9125-D938BCA44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6094" y="3575050"/>
            <a:ext cx="1828800" cy="1568450"/>
          </a:xfrm>
          <a:solidFill>
            <a:schemeClr val="accent2"/>
          </a:solidFill>
        </p:spPr>
        <p:txBody>
          <a:bodyPr lIns="90000">
            <a:normAutofit/>
          </a:bodyPr>
          <a:lstStyle/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2223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7FB378-3D1C-4AF5-A4BD-D8D952D9A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670634"/>
            <a:ext cx="7726363" cy="3279826"/>
          </a:xfrm>
        </p:spPr>
        <p:txBody>
          <a:bodyPr/>
          <a:lstStyle/>
          <a:p>
            <a:r>
              <a:rPr lang="en-US" dirty="0"/>
              <a:t>Logic block </a:t>
            </a:r>
          </a:p>
          <a:p>
            <a:r>
              <a:rPr lang="en-US" dirty="0"/>
              <a:t>Adder block </a:t>
            </a:r>
          </a:p>
          <a:p>
            <a:r>
              <a:rPr lang="en-US" dirty="0"/>
              <a:t>Top ALU</a:t>
            </a:r>
          </a:p>
          <a:p>
            <a:r>
              <a:rPr lang="en-US" dirty="0"/>
              <a:t>Simulation benchmark </a:t>
            </a:r>
          </a:p>
          <a:p>
            <a:r>
              <a:rPr lang="en-US" dirty="0"/>
              <a:t>Results </a:t>
            </a:r>
          </a:p>
          <a:p>
            <a:r>
              <a:rPr lang="en-US" dirty="0"/>
              <a:t>Additional guidelines for grading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50E60A6-2063-4E51-B9B0-0351D0C0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</p:spTree>
    <p:extLst>
      <p:ext uri="{BB962C8B-B14F-4D97-AF65-F5344CB8AC3E}">
        <p14:creationId xmlns:p14="http://schemas.microsoft.com/office/powerpoint/2010/main" val="405558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text, light, night&#10;&#10;Description automatically generated">
            <a:extLst>
              <a:ext uri="{FF2B5EF4-FFF2-40B4-BE49-F238E27FC236}">
                <a16:creationId xmlns:a16="http://schemas.microsoft.com/office/drawing/2014/main" id="{72C9FF67-1EAA-DEC5-D988-14A1551A8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428" y="657225"/>
            <a:ext cx="6029256" cy="42926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AB3E474-1CE3-4FC9-A3E8-0C6588B21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block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B748E-E720-4649-98FC-3666D6A8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20190-157B-4527-BC80-E287718C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76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B3E474-1CE3-4FC9-A3E8-0C6588B21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block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B748E-E720-4649-98FC-3666D6A8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20190-157B-4527-BC80-E287718C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866D2841-5CBE-8744-70DE-6797F7A58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102" y="556870"/>
            <a:ext cx="5177796" cy="45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B3E474-1CE3-4FC9-A3E8-0C6588B21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79552"/>
            <a:ext cx="3667125" cy="660707"/>
          </a:xfrm>
        </p:spPr>
        <p:txBody>
          <a:bodyPr>
            <a:normAutofit/>
          </a:bodyPr>
          <a:lstStyle/>
          <a:p>
            <a:r>
              <a:rPr lang="en-US" dirty="0"/>
              <a:t>Adder block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B748E-E720-4649-98FC-3666D6A8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20190-157B-4527-BC80-E287718C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CD51313-426B-766F-70A2-E984C15F0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625" y="636422"/>
            <a:ext cx="5083858" cy="423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8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B3E474-1CE3-4FC9-A3E8-0C6588B21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79552"/>
            <a:ext cx="3667125" cy="660707"/>
          </a:xfrm>
        </p:spPr>
        <p:txBody>
          <a:bodyPr>
            <a:normAutofit/>
          </a:bodyPr>
          <a:lstStyle/>
          <a:p>
            <a:r>
              <a:rPr lang="en-US" dirty="0"/>
              <a:t>Adder block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B748E-E720-4649-98FC-3666D6A8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20190-157B-4527-BC80-E287718C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EA6C141-2FF2-E686-C49A-BE2590645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8117"/>
            <a:ext cx="9144000" cy="178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B3E474-1CE3-4FC9-A3E8-0C6588B21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79552"/>
            <a:ext cx="3667125" cy="660707"/>
          </a:xfrm>
        </p:spPr>
        <p:txBody>
          <a:bodyPr>
            <a:normAutofit/>
          </a:bodyPr>
          <a:lstStyle/>
          <a:p>
            <a:r>
              <a:rPr lang="en-US" dirty="0"/>
              <a:t>Top ALU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B748E-E720-4649-98FC-3666D6A8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20190-157B-4527-BC80-E287718C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44B7AC-66DF-1CAA-F7F4-BCA795515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6" y="652215"/>
            <a:ext cx="9144000" cy="28149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8D1615-F4AD-DF0C-71F6-A3E688F451CC}"/>
              </a:ext>
            </a:extLst>
          </p:cNvPr>
          <p:cNvSpPr txBox="1"/>
          <p:nvPr/>
        </p:nvSpPr>
        <p:spPr>
          <a:xfrm>
            <a:off x="1236268" y="3789778"/>
            <a:ext cx="45866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</a:lstStyle>
          <a:p>
            <a:r>
              <a:rPr lang="en-US" dirty="0"/>
              <a:t>Area :360um</a:t>
            </a:r>
            <a:r>
              <a:rPr lang="en-US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0724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B3E474-1CE3-4FC9-A3E8-0C6588B21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79552"/>
            <a:ext cx="7151730" cy="660707"/>
          </a:xfrm>
        </p:spPr>
        <p:txBody>
          <a:bodyPr>
            <a:normAutofit/>
          </a:bodyPr>
          <a:lstStyle/>
          <a:p>
            <a:r>
              <a:rPr lang="en-US" dirty="0"/>
              <a:t>Simulation benchmark – logic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B748E-E720-4649-98FC-3666D6A8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20190-157B-4527-BC80-E287718C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C04FA5E-1686-4170-C8AE-310E222A2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69" y="643890"/>
            <a:ext cx="7630036" cy="413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8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FA8175-DB2F-45E0-8A70-A10762104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840259"/>
            <a:ext cx="7726363" cy="4110201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Post PEX, Show us a simulation of A+B where A=1111 1111, and B switches from 0000 0000 to 0000 0001 and back to 0000 0000 - call it case 1</a:t>
            </a:r>
          </a:p>
          <a:p>
            <a:r>
              <a:rPr lang="en-US" sz="1600" dirty="0"/>
              <a:t>Post PEX, Show us a simulation of A+B where A=0111 1111, and B switches from 0000 0000 to 0000 0001 and back to 0000 0000 – call it case 2</a:t>
            </a:r>
          </a:p>
          <a:p>
            <a:r>
              <a:rPr lang="en-US" sz="1600" dirty="0"/>
              <a:t>Post PEX, Show us a simulation of A+B where A=0011 1111, and B switches from 0000 0000 to 0000 0001 and back to 0000 0000 – call it case 3</a:t>
            </a:r>
          </a:p>
          <a:p>
            <a:pPr lvl="1"/>
            <a:r>
              <a:rPr lang="en-US" sz="1400" dirty="0"/>
              <a:t>Why could case 3 be interesting ? Because it do not need to pass last bit, </a:t>
            </a:r>
            <a:r>
              <a:rPr lang="en-US" sz="1400"/>
              <a:t>more faster</a:t>
            </a:r>
            <a:endParaRPr lang="en-US" sz="1400" dirty="0"/>
          </a:p>
          <a:p>
            <a:r>
              <a:rPr lang="en-US" sz="1600" dirty="0"/>
              <a:t>Fill in the following table :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If for some reason your worst cases are different, go ahead and present them as well.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B3E474-1CE3-4FC9-A3E8-0C6588B21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79552"/>
            <a:ext cx="7151730" cy="660707"/>
          </a:xfrm>
        </p:spPr>
        <p:txBody>
          <a:bodyPr>
            <a:normAutofit/>
          </a:bodyPr>
          <a:lstStyle/>
          <a:p>
            <a:r>
              <a:rPr lang="en-US" dirty="0"/>
              <a:t>Simulation benchmark – adder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B748E-E720-4649-98FC-3666D6A8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20190-157B-4527-BC80-E287718C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9</a:t>
            </a:fld>
            <a:endParaRPr lang="fr-FR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6A25BD-5902-4BD1-A8AB-A422B98A8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261339"/>
              </p:ext>
            </p:extLst>
          </p:nvPr>
        </p:nvGraphicFramePr>
        <p:xfrm>
          <a:off x="512761" y="2825818"/>
          <a:ext cx="84582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7">
                  <a:extLst>
                    <a:ext uri="{9D8B030D-6E8A-4147-A177-3AD203B41FA5}">
                      <a16:colId xmlns:a16="http://schemas.microsoft.com/office/drawing/2014/main" val="3514930863"/>
                    </a:ext>
                  </a:extLst>
                </a:gridCol>
                <a:gridCol w="1409707">
                  <a:extLst>
                    <a:ext uri="{9D8B030D-6E8A-4147-A177-3AD203B41FA5}">
                      <a16:colId xmlns:a16="http://schemas.microsoft.com/office/drawing/2014/main" val="2790945089"/>
                    </a:ext>
                  </a:extLst>
                </a:gridCol>
                <a:gridCol w="1409707">
                  <a:extLst>
                    <a:ext uri="{9D8B030D-6E8A-4147-A177-3AD203B41FA5}">
                      <a16:colId xmlns:a16="http://schemas.microsoft.com/office/drawing/2014/main" val="3288865467"/>
                    </a:ext>
                  </a:extLst>
                </a:gridCol>
                <a:gridCol w="1409707">
                  <a:extLst>
                    <a:ext uri="{9D8B030D-6E8A-4147-A177-3AD203B41FA5}">
                      <a16:colId xmlns:a16="http://schemas.microsoft.com/office/drawing/2014/main" val="3820784739"/>
                    </a:ext>
                  </a:extLst>
                </a:gridCol>
                <a:gridCol w="1409707">
                  <a:extLst>
                    <a:ext uri="{9D8B030D-6E8A-4147-A177-3AD203B41FA5}">
                      <a16:colId xmlns:a16="http://schemas.microsoft.com/office/drawing/2014/main" val="725021982"/>
                    </a:ext>
                  </a:extLst>
                </a:gridCol>
                <a:gridCol w="1409707">
                  <a:extLst>
                    <a:ext uri="{9D8B030D-6E8A-4147-A177-3AD203B41FA5}">
                      <a16:colId xmlns:a16="http://schemas.microsoft.com/office/drawing/2014/main" val="2633574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Rising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 (pre-PEX)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 (Post PEX)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Falling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Time (pre-PEX)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Time (Post PEX)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23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595.1p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949.4p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637.4p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979.3p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55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548.2p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851.2p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621.2p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960.2p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60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Case 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536.6p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824.3p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571.2p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875.1p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535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73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219</TotalTime>
  <Words>345</Words>
  <Application>Microsoft Office PowerPoint</Application>
  <PresentationFormat>On-screen Show (16:9)</PresentationFormat>
  <Paragraphs>87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Franklin Gothic Demi Cond</vt:lpstr>
      <vt:lpstr>Wingdings</vt:lpstr>
      <vt:lpstr>Thème Office</vt:lpstr>
      <vt:lpstr>Outcomes of the project – Phase 1 Labs on EDA EE490b</vt:lpstr>
      <vt:lpstr>Outline </vt:lpstr>
      <vt:lpstr>Logic block </vt:lpstr>
      <vt:lpstr>Logic block </vt:lpstr>
      <vt:lpstr>Adder block </vt:lpstr>
      <vt:lpstr>Adder block </vt:lpstr>
      <vt:lpstr>Top ALU</vt:lpstr>
      <vt:lpstr>Simulation benchmark – logic </vt:lpstr>
      <vt:lpstr>Simulation benchmark – adder </vt:lpstr>
      <vt:lpstr>Additional material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zehao chen</cp:lastModifiedBy>
  <cp:revision>197</cp:revision>
  <cp:lastPrinted>2019-06-19T13:21:30Z</cp:lastPrinted>
  <dcterms:created xsi:type="dcterms:W3CDTF">2019-04-02T06:24:35Z</dcterms:created>
  <dcterms:modified xsi:type="dcterms:W3CDTF">2022-10-28T22:34:08Z</dcterms:modified>
</cp:coreProperties>
</file>