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1" r:id="rId3"/>
    <p:sldId id="390" r:id="rId4"/>
    <p:sldId id="392" r:id="rId5"/>
    <p:sldId id="393" r:id="rId6"/>
    <p:sldId id="394" r:id="rId7"/>
    <p:sldId id="391" r:id="rId8"/>
    <p:sldId id="396" r:id="rId9"/>
    <p:sldId id="389" r:id="rId10"/>
    <p:sldId id="380" r:id="rId1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  <p14:sldId id="381"/>
            <p14:sldId id="390"/>
            <p14:sldId id="392"/>
            <p14:sldId id="393"/>
            <p14:sldId id="394"/>
            <p14:sldId id="391"/>
            <p14:sldId id="396"/>
            <p14:sldId id="38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 autoAdjust="0"/>
    <p:restoredTop sz="89718"/>
  </p:normalViewPr>
  <p:slideViewPr>
    <p:cSldViewPr snapToGrid="0" snapToObjects="1" showGuides="1">
      <p:cViewPr>
        <p:scale>
          <a:sx n="125" d="100"/>
          <a:sy n="125" d="100"/>
        </p:scale>
        <p:origin x="1224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02.12.2022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02.12.2022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02.12.2022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592138"/>
            <a:ext cx="6435725" cy="36210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87875"/>
            <a:ext cx="6436964" cy="4013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CB072-4A5C-F443-84CC-466F605850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A3106D-EA51-A442-936C-2F743E8ED59D}" type="datetime1">
              <a:rPr lang="fr-CH" smtClean="0"/>
              <a:t>02.12.2022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8310D-B91B-A743-896F-F9845CEF21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F563D77-70D3-894D-9BAC-6BBC60FA11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4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352" y="973394"/>
            <a:ext cx="4343647" cy="2151528"/>
          </a:xfrm>
        </p:spPr>
        <p:txBody>
          <a:bodyPr>
            <a:normAutofit/>
          </a:bodyPr>
          <a:lstStyle/>
          <a:p>
            <a:r>
              <a:rPr lang="en-US" b="0" dirty="0"/>
              <a:t>Outcomes of the project – Phase 2 Labs on EDA</a:t>
            </a:r>
            <a:br>
              <a:rPr lang="en-US" b="0" dirty="0"/>
            </a:br>
            <a:r>
              <a:rPr lang="en-US" b="0" dirty="0"/>
              <a:t>EE490b</a:t>
            </a:r>
            <a:endParaRPr lang="fr-FR" sz="4400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353" y="3124922"/>
            <a:ext cx="1828800" cy="1568450"/>
          </a:xfrm>
        </p:spPr>
        <p:txBody>
          <a:bodyPr lIns="90000">
            <a:normAutofit/>
          </a:bodyPr>
          <a:lstStyle/>
          <a:p>
            <a:r>
              <a:rPr lang="fr-FR" sz="1400" b="1" dirty="0"/>
              <a:t>ZEHAO, CHEN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4390" y="4683125"/>
            <a:ext cx="1828800" cy="460375"/>
          </a:xfrm>
        </p:spPr>
        <p:txBody>
          <a:bodyPr/>
          <a:lstStyle/>
          <a:p>
            <a:r>
              <a:rPr lang="fr-FR" b="1" dirty="0" err="1"/>
              <a:t>EDAlabs</a:t>
            </a:r>
            <a:r>
              <a:rPr lang="fr-FR" b="1" dirty="0"/>
              <a:t> 2022-2023</a:t>
            </a: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5DC9A4D-B7CD-3F49-976D-9809C46B7D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9937" t="12184" b="2246"/>
          <a:stretch/>
        </p:blipFill>
        <p:spPr>
          <a:xfrm>
            <a:off x="1331913" y="0"/>
            <a:ext cx="7812087" cy="4948238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894" y="1739900"/>
            <a:ext cx="2149106" cy="1835150"/>
          </a:xfrm>
        </p:spPr>
        <p:txBody>
          <a:bodyPr>
            <a:normAutofit/>
          </a:bodyPr>
          <a:lstStyle/>
          <a:p>
            <a:r>
              <a:rPr lang="fr-FR" sz="4400" dirty="0"/>
              <a:t>Merci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094" y="3575050"/>
            <a:ext cx="1828800" cy="1568450"/>
          </a:xfrm>
          <a:solidFill>
            <a:schemeClr val="accent2"/>
          </a:solidFill>
        </p:spPr>
        <p:txBody>
          <a:bodyPr lIns="90000">
            <a:normAutofit/>
          </a:bodyPr>
          <a:lstStyle/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22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70634"/>
            <a:ext cx="7726363" cy="3279826"/>
          </a:xfrm>
        </p:spPr>
        <p:txBody>
          <a:bodyPr/>
          <a:lstStyle/>
          <a:p>
            <a:r>
              <a:rPr lang="en-US" dirty="0"/>
              <a:t>32 bits multiplier </a:t>
            </a:r>
          </a:p>
          <a:p>
            <a:pPr lvl="1"/>
            <a:r>
              <a:rPr lang="en-US" dirty="0"/>
              <a:t>Chosen Topology </a:t>
            </a:r>
          </a:p>
          <a:p>
            <a:pPr lvl="1"/>
            <a:r>
              <a:rPr lang="en-US" dirty="0"/>
              <a:t>Performances </a:t>
            </a:r>
          </a:p>
          <a:p>
            <a:r>
              <a:rPr lang="en-US" dirty="0"/>
              <a:t>32 bit modified ALU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</p:spTree>
    <p:extLst>
      <p:ext uri="{BB962C8B-B14F-4D97-AF65-F5344CB8AC3E}">
        <p14:creationId xmlns:p14="http://schemas.microsoft.com/office/powerpoint/2010/main" val="40555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95865"/>
            <a:ext cx="7726363" cy="4054595"/>
          </a:xfrm>
        </p:spPr>
        <p:txBody>
          <a:bodyPr/>
          <a:lstStyle/>
          <a:p>
            <a:r>
              <a:rPr lang="en-US" dirty="0"/>
              <a:t>Chosen topology</a:t>
            </a:r>
          </a:p>
          <a:p>
            <a:pPr lvl="1"/>
            <a:r>
              <a:rPr lang="en-US" dirty="0"/>
              <a:t>Explain here the topology you have chosen and why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bits multiplier </a:t>
            </a:r>
          </a:p>
        </p:txBody>
      </p:sp>
    </p:spTree>
    <p:extLst>
      <p:ext uri="{BB962C8B-B14F-4D97-AF65-F5344CB8AC3E}">
        <p14:creationId xmlns:p14="http://schemas.microsoft.com/office/powerpoint/2010/main" val="33455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95865"/>
            <a:ext cx="7726363" cy="4054595"/>
          </a:xfrm>
        </p:spPr>
        <p:txBody>
          <a:bodyPr/>
          <a:lstStyle/>
          <a:p>
            <a:r>
              <a:rPr lang="en-US" dirty="0"/>
              <a:t>Screenshot of the RTL simulation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555675"/>
          </a:xfrm>
        </p:spPr>
        <p:txBody>
          <a:bodyPr/>
          <a:lstStyle/>
          <a:p>
            <a:r>
              <a:rPr lang="en-US" dirty="0"/>
              <a:t>32 bits multiplier 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C9721B-A975-4934-2CA9-B83DC5C1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766"/>
            <a:ext cx="9144000" cy="22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95865"/>
            <a:ext cx="7726363" cy="4054595"/>
          </a:xfrm>
        </p:spPr>
        <p:txBody>
          <a:bodyPr/>
          <a:lstStyle/>
          <a:p>
            <a:r>
              <a:rPr lang="en-US" dirty="0"/>
              <a:t>Screenshot of the MAPPED simulation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555675"/>
          </a:xfrm>
        </p:spPr>
        <p:txBody>
          <a:bodyPr/>
          <a:lstStyle/>
          <a:p>
            <a:r>
              <a:rPr lang="en-US" dirty="0"/>
              <a:t>32 bits multiplier 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17F959E-0489-B172-7428-1F558F96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741"/>
            <a:ext cx="9144000" cy="38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95865"/>
            <a:ext cx="7726363" cy="4054595"/>
          </a:xfrm>
        </p:spPr>
        <p:txBody>
          <a:bodyPr/>
          <a:lstStyle/>
          <a:p>
            <a:r>
              <a:rPr lang="en-US" dirty="0"/>
              <a:t>Screenshot of the PARED simulation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555675"/>
          </a:xfrm>
        </p:spPr>
        <p:txBody>
          <a:bodyPr/>
          <a:lstStyle/>
          <a:p>
            <a:r>
              <a:rPr lang="en-US" dirty="0"/>
              <a:t>32 bits multiplier 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2FB9B49-6643-E44E-0CB0-278DA47A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2" y="1208285"/>
            <a:ext cx="8333855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95865"/>
            <a:ext cx="7726363" cy="4054595"/>
          </a:xfrm>
        </p:spPr>
        <p:txBody>
          <a:bodyPr/>
          <a:lstStyle/>
          <a:p>
            <a:r>
              <a:rPr lang="en-US" dirty="0"/>
              <a:t>Performances post Synthesis (MAPPED)</a:t>
            </a:r>
          </a:p>
          <a:p>
            <a:pPr lvl="1"/>
            <a:r>
              <a:rPr lang="en-US" dirty="0"/>
              <a:t>Worst case cycle per multiplication : 2.5ns</a:t>
            </a:r>
          </a:p>
          <a:p>
            <a:r>
              <a:rPr lang="en-US" dirty="0"/>
              <a:t>Performances post </a:t>
            </a:r>
            <a:r>
              <a:rPr lang="en-US" dirty="0" err="1"/>
              <a:t>PnR</a:t>
            </a:r>
            <a:r>
              <a:rPr lang="en-US" dirty="0"/>
              <a:t> (PARED)</a:t>
            </a:r>
          </a:p>
          <a:p>
            <a:pPr lvl="1"/>
            <a:r>
              <a:rPr lang="en-US" dirty="0"/>
              <a:t>Worst case cycle per multiplication : 2.5ns</a:t>
            </a:r>
          </a:p>
          <a:p>
            <a:pPr lvl="1"/>
            <a:endParaRPr lang="en-US" dirty="0"/>
          </a:p>
          <a:p>
            <a:r>
              <a:rPr lang="en-US" dirty="0" err="1"/>
              <a:t>FoM</a:t>
            </a:r>
            <a:r>
              <a:rPr lang="en-US" dirty="0"/>
              <a:t> post </a:t>
            </a:r>
            <a:r>
              <a:rPr lang="en-US" dirty="0" err="1"/>
              <a:t>PnR</a:t>
            </a:r>
            <a:r>
              <a:rPr lang="en-US" dirty="0"/>
              <a:t> =2.5 *8*7.2 = 144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592745"/>
          </a:xfrm>
        </p:spPr>
        <p:txBody>
          <a:bodyPr/>
          <a:lstStyle/>
          <a:p>
            <a:r>
              <a:rPr lang="en-US" dirty="0"/>
              <a:t>32 bits multiplier </a:t>
            </a:r>
          </a:p>
        </p:txBody>
      </p:sp>
    </p:spTree>
    <p:extLst>
      <p:ext uri="{BB962C8B-B14F-4D97-AF65-F5344CB8AC3E}">
        <p14:creationId xmlns:p14="http://schemas.microsoft.com/office/powerpoint/2010/main" val="40151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95865"/>
            <a:ext cx="7726363" cy="4054595"/>
          </a:xfrm>
        </p:spPr>
        <p:txBody>
          <a:bodyPr/>
          <a:lstStyle/>
          <a:p>
            <a:r>
              <a:rPr lang="en-US" dirty="0"/>
              <a:t>What did you have to modify in the ALU ? Add a mux to select </a:t>
            </a:r>
            <a:r>
              <a:rPr lang="en-US" dirty="0" err="1"/>
              <a:t>multn</a:t>
            </a:r>
            <a:r>
              <a:rPr lang="en-US" dirty="0"/>
              <a:t> and </a:t>
            </a:r>
            <a:r>
              <a:rPr lang="en-US" dirty="0" err="1"/>
              <a:t>crtl</a:t>
            </a:r>
            <a:r>
              <a:rPr lang="en-US" dirty="0"/>
              <a:t> to keep the state when do the operations.</a:t>
            </a:r>
          </a:p>
          <a:p>
            <a:r>
              <a:rPr lang="en-US" dirty="0"/>
              <a:t>Screenshot of the ALU simulation :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475356"/>
          </a:xfrm>
        </p:spPr>
        <p:txBody>
          <a:bodyPr/>
          <a:lstStyle/>
          <a:p>
            <a:r>
              <a:rPr lang="en-US" dirty="0"/>
              <a:t>32 bit modified ALU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2DCD505-340F-E049-7D59-30063038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78" y="2370418"/>
            <a:ext cx="6395244" cy="28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937F52-5D17-42E9-AC31-A59B178B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add material any justification that you believe will be useful </a:t>
            </a:r>
          </a:p>
          <a:p>
            <a:r>
              <a:rPr lang="en-US" dirty="0"/>
              <a:t>Any design choice you made </a:t>
            </a:r>
          </a:p>
          <a:p>
            <a:r>
              <a:rPr lang="en-US" dirty="0"/>
              <a:t>Anything for which you are not sure in your design</a:t>
            </a:r>
          </a:p>
          <a:p>
            <a:r>
              <a:rPr lang="en-US" dirty="0"/>
              <a:t>You can also add questions and suggestions which you believe would have helped you in the design.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C645E-7FBB-493C-B0CF-D8A9C736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5762831" cy="1072753"/>
          </a:xfrm>
        </p:spPr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6DDD-45B2-48DE-9269-C2A56814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2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36</TotalTime>
  <Words>208</Words>
  <Application>Microsoft Office PowerPoint</Application>
  <PresentationFormat>On-screen Show (16:9)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Demi Cond</vt:lpstr>
      <vt:lpstr>Wingdings</vt:lpstr>
      <vt:lpstr>Thème Office</vt:lpstr>
      <vt:lpstr>Outcomes of the project – Phase 2 Labs on EDA EE490b</vt:lpstr>
      <vt:lpstr>Outline </vt:lpstr>
      <vt:lpstr>32 bits multiplier </vt:lpstr>
      <vt:lpstr>32 bits multiplier </vt:lpstr>
      <vt:lpstr>32 bits multiplier </vt:lpstr>
      <vt:lpstr>32 bits multiplier </vt:lpstr>
      <vt:lpstr>32 bits multiplier </vt:lpstr>
      <vt:lpstr>32 bit modified ALU</vt:lpstr>
      <vt:lpstr>Additional material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zehao chen</cp:lastModifiedBy>
  <cp:revision>200</cp:revision>
  <cp:lastPrinted>2019-06-19T13:21:30Z</cp:lastPrinted>
  <dcterms:created xsi:type="dcterms:W3CDTF">2019-04-02T06:24:35Z</dcterms:created>
  <dcterms:modified xsi:type="dcterms:W3CDTF">2022-12-02T23:14:26Z</dcterms:modified>
</cp:coreProperties>
</file>