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2" r:id="rId21"/>
    <p:sldId id="279" r:id="rId22"/>
    <p:sldId id="281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e2YourName" initials="C" lastIdx="2" clrIdx="0">
    <p:extLst>
      <p:ext uri="{19B8F6BF-5375-455C-9EA6-DF929625EA0E}">
        <p15:presenceInfo xmlns:p15="http://schemas.microsoft.com/office/powerpoint/2012/main" userId="Change2YourN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9086" autoAdjust="0"/>
  </p:normalViewPr>
  <p:slideViewPr>
    <p:cSldViewPr snapToGrid="0">
      <p:cViewPr varScale="1">
        <p:scale>
          <a:sx n="60" d="100"/>
          <a:sy n="60" d="100"/>
        </p:scale>
        <p:origin x="10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3B13-E382-49E2-9E10-7CDAAA02BB9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9CAA-6AA8-4006-A608-0C526683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8%A0%E0%B8%B2%E0%B8%A9%E0%B8%B2%E0%B8%84%E0%B8%AD%E0%B8%A1%E0%B8%9E%E0%B8%B4%E0%B8%A7%E0%B9%80%E0%B8%95%E0%B8%AD%E0%B8%A3%E0%B9%8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Java_virtual_machine" TargetMode="External"/><Relationship Id="rId4" Type="http://schemas.openxmlformats.org/officeDocument/2006/relationships/hyperlink" Target="https://th.wikipedia.org/wiki/%E0%B8%9B%E0%B8%B1%E0%B8%8D%E0%B8%8D%E0%B8%B2%E0%B8%9B%E0%B8%A3%E0%B8%B0%E0%B8%94%E0%B8%B4%E0%B8%A9%E0%B8%90%E0%B9%8C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คือการประกาศฟังก์ชันแบบไม่มีชื่อ โดยการประกาศนี้บอกแค่เพียงว่าฟังก์ชันนี้รับพารามิเตอร์อะไรบ้าง และทำกระบวนการอะไรภายในนั้นกับพารามิเตอร์เหล่านั้น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 การที่ฟังก์ชันที่ประกาศไว้(อาจจะมีหรือไม่มีชื่อก็ได้) ทำการจับค่าตัวแปรนอกฟังก์ชันไปใช้งานเมื่อฟังก์ชันนั้นถูกเรียกใช้ระกาศนี้บอกแค่เพียงว่าฟังก์ชันนี้รับพารามิเตอร์อะไรบ้าง และทำกระบวนการอะไรภายในนั้นกับพารามิเตอร์เหล่านั้น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Performance</a:t>
            </a:r>
            <a:endParaRPr lang="th-TH" dirty="0" smtClean="0"/>
          </a:p>
          <a:p>
            <a:r>
              <a:rPr lang="th-TH" dirty="0" smtClean="0"/>
              <a:t>	ตอน </a:t>
            </a:r>
            <a:r>
              <a:rPr lang="en-US" dirty="0" smtClean="0"/>
              <a:t>runtime   anonymous inner classes </a:t>
            </a:r>
            <a:r>
              <a:rPr lang="th-TH" dirty="0" smtClean="0"/>
              <a:t>จะต้องไปโหลด </a:t>
            </a:r>
            <a:r>
              <a:rPr lang="en-US" dirty="0" smtClean="0"/>
              <a:t>class, </a:t>
            </a:r>
            <a:r>
              <a:rPr lang="th-TH" dirty="0" smtClean="0"/>
              <a:t>จัดสรรหน่วยความจำ และสร้าง </a:t>
            </a:r>
            <a:r>
              <a:rPr lang="en-US" dirty="0" smtClean="0"/>
              <a:t>object </a:t>
            </a:r>
            <a:r>
              <a:rPr lang="th-TH" dirty="0" smtClean="0"/>
              <a:t>และเรียก</a:t>
            </a:r>
            <a:r>
              <a:rPr lang="th-TH" dirty="0" err="1" smtClean="0"/>
              <a:t>เมทท็</a:t>
            </a:r>
            <a:r>
              <a:rPr lang="th-TH" dirty="0" smtClean="0"/>
              <a:t>อดที่ไม่ใช่ </a:t>
            </a:r>
            <a:r>
              <a:rPr lang="en-US" dirty="0" smtClean="0"/>
              <a:t>static </a:t>
            </a:r>
            <a:r>
              <a:rPr lang="th-TH" dirty="0" smtClean="0"/>
              <a:t>ในขณะที่ </a:t>
            </a:r>
            <a:r>
              <a:rPr lang="en-US" dirty="0" smtClean="0"/>
              <a:t>lambda expression </a:t>
            </a:r>
            <a:r>
              <a:rPr lang="th-TH" dirty="0" smtClean="0"/>
              <a:t>จะทำตอน </a:t>
            </a:r>
            <a:r>
              <a:rPr lang="en-US" dirty="0" smtClean="0"/>
              <a:t>compile time </a:t>
            </a:r>
            <a:r>
              <a:rPr lang="th-TH" dirty="0" smtClean="0"/>
              <a:t>โดยไม่ต้องทำตอน </a:t>
            </a:r>
            <a:r>
              <a:rPr lang="en-US" dirty="0" smtClean="0"/>
              <a:t>runtime   </a:t>
            </a:r>
            <a:r>
              <a:rPr lang="th-TH" dirty="0" smtClean="0"/>
              <a:t>ดังนั้นประสิทธิภาพของ </a:t>
            </a:r>
            <a:r>
              <a:rPr lang="en-US" dirty="0" smtClean="0"/>
              <a:t>lambda expression </a:t>
            </a:r>
            <a:r>
              <a:rPr lang="th-TH" dirty="0" smtClean="0"/>
              <a:t>ดีกว่า เมื่อเปรียบเทียบ </a:t>
            </a:r>
            <a:r>
              <a:rPr lang="en-US" dirty="0" smtClean="0"/>
              <a:t>anonymous inner classes.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there is a single parameter, the type is inferred and is not mandatory to use parentheses.</a:t>
            </a:r>
            <a:endParaRPr lang="en-US" dirty="0" smtClean="0"/>
          </a:p>
          <a:p>
            <a:r>
              <a:rPr lang="th-TH" dirty="0" smtClean="0"/>
              <a:t>หากมีพารามิเตอร์เดียวประเภทนี้อนุมานได้และไม่จำเป็นต้องใช้วงเล็บ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รัดกุม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การอ้างถึง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Method references </a:t>
            </a:r>
            <a:r>
              <a:rPr lang="th-TH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dirty="0" smtClean="0"/>
              <a:t>และการอ้างถึง</a:t>
            </a:r>
            <a:r>
              <a:rPr lang="th-TH" baseline="0" dirty="0" smtClean="0"/>
              <a:t>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constructor references</a:t>
            </a:r>
            <a:endParaRPr lang="th-TH" baseline="0" dirty="0" smtClean="0"/>
          </a:p>
          <a:p>
            <a:r>
              <a:rPr lang="th-TH" dirty="0" smtClean="0"/>
              <a:t>เพื่อความสะดวกสำหรับ</a:t>
            </a:r>
            <a:r>
              <a:rPr lang="th-TH" baseline="0" dirty="0" smtClean="0"/>
              <a:t> </a:t>
            </a:r>
            <a:r>
              <a:rPr lang="en-US" sz="1200" dirty="0" smtClean="0"/>
              <a:t>streams library</a:t>
            </a:r>
            <a:r>
              <a:rPr lang="th-TH" sz="1200" baseline="0" dirty="0" smtClean="0"/>
              <a:t> </a:t>
            </a:r>
            <a:r>
              <a:rPr lang="th-TH" dirty="0" smtClean="0"/>
              <a:t>ใหม่</a:t>
            </a:r>
          </a:p>
          <a:p>
            <a:r>
              <a:rPr lang="th-TH" dirty="0" smtClean="0"/>
              <a:t>ลดเวลารันไทม์ เกี่ยวกับ </a:t>
            </a:r>
            <a:r>
              <a:rPr lang="en-US" dirty="0" err="1" smtClean="0"/>
              <a:t>Mem,CPU</a:t>
            </a:r>
            <a:r>
              <a:rPr lang="th-TH" baseline="0" dirty="0" smtClean="0"/>
              <a:t> </a:t>
            </a:r>
            <a:r>
              <a:rPr lang="th-TH" dirty="0" smtClean="0"/>
              <a:t>เมื่อเทียบกับ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anonymous classes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ภาษา</a:t>
            </a:r>
            <a:r>
              <a:rPr lang="th-TH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ลิสป์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Lisp Programming Language)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ภาษาคอมพิวเตอร์"/>
              </a:rPr>
              <a:t>ภาษาคอมพิวเตอร์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ขั้นสูง นอกจากนำไปใช้ในการเขียนโปรแกรมทั่วไปแล้วยังสามารถใช้ได้ดีในการประมวลผลสัญลักษณ์ ดังนั้นจึงถูกใช้อย่างแพร่หลายทางด้าน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ปัญญาประดิษฐ์"/>
              </a:rPr>
              <a:t>ปัญญาประดิษฐ์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นอกจากนี้ ในภาษา</a:t>
            </a:r>
            <a:r>
              <a:rPr lang="th-T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ลิสป์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ไม่จำเป็นต้องประกาศชนิดตัวแปรที่ใช้ในโปรแกรม ดังนั้นจึงง่ายในการเขียนและเรียนรู้</a:t>
            </a:r>
          </a:p>
          <a:p>
            <a:endParaRPr lang="th-TH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ภาษา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อ่านว่า "สกาล่า“ ตัวภาษา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เป็นภาษาที่ทำงานอยู่บน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JVM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ทำให้สามารถเรียกใช้งานไลบรารีทั้งหมดที่สามารถทำงานบน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ได้ทันที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ประเภทของ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expression </a:t>
            </a:r>
            <a:r>
              <a:rPr lang="th-TH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dirty="0" smtClean="0"/>
              <a:t>จะอนุมานได้จากบริบทที่ใช้แลมบ์ดา ประเภทนี้เรียกว่า </a:t>
            </a:r>
            <a:r>
              <a:rPr lang="en-US" sz="12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target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expressions </a:t>
            </a:r>
            <a:r>
              <a:rPr lang="th-TH" dirty="0" smtClean="0"/>
              <a:t>มีความเกี่ยวข้องกับ</a:t>
            </a:r>
            <a:r>
              <a:rPr lang="en-US" dirty="0" smtClean="0"/>
              <a:t> anonymous classes</a:t>
            </a:r>
            <a:r>
              <a:rPr lang="th-TH" baseline="0" dirty="0" smtClean="0"/>
              <a:t> อย่างไร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Lambda expressions </a:t>
            </a:r>
            <a:r>
              <a:rPr lang="th-TH" dirty="0" smtClean="0"/>
              <a:t>เป็นทางเลือกนึงของ</a:t>
            </a:r>
            <a:r>
              <a:rPr lang="en-US" dirty="0" smtClean="0"/>
              <a:t> anonymous classes,  but they are not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invokedynamic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instruction that facilitates the implementation of dynamic languages (for the JVM) through dynamic method invocation. This instruction is described in the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http://www.code2succeed.com/lambdas-vs-anonymous-inner-classes/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FD23-B655-40A1-BB79-E62BA9F2A92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Chapter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0674"/>
            <a:ext cx="9144000" cy="1176024"/>
          </a:xfrm>
        </p:spPr>
        <p:txBody>
          <a:bodyPr/>
          <a:lstStyle/>
          <a:p>
            <a:r>
              <a:rPr lang="el-GR" dirty="0" smtClean="0"/>
              <a:t>λ</a:t>
            </a:r>
            <a:r>
              <a:rPr lang="en-US" dirty="0" smtClean="0"/>
              <a:t> </a:t>
            </a:r>
            <a:r>
              <a:rPr lang="en-US" b="1" dirty="0" smtClean="0"/>
              <a:t>Expressions</a:t>
            </a:r>
          </a:p>
          <a:p>
            <a:r>
              <a:rPr lang="en-US" b="1" dirty="0" smtClean="0"/>
              <a:t>(Lambda Expressions)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19" y="459622"/>
            <a:ext cx="450761" cy="66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87" y="5387515"/>
            <a:ext cx="450761" cy="662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49" y="831138"/>
            <a:ext cx="450761" cy="662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29" y="516104"/>
            <a:ext cx="450761" cy="662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9" y="1296653"/>
            <a:ext cx="450761" cy="662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45" y="4724774"/>
            <a:ext cx="450761" cy="662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8" y="3937295"/>
            <a:ext cx="450761" cy="662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8" y="4947409"/>
            <a:ext cx="450761" cy="662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2" y="3605925"/>
            <a:ext cx="450761" cy="662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52" y="2316163"/>
            <a:ext cx="450761" cy="662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48" y="5387515"/>
            <a:ext cx="450761" cy="662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33" y="1309644"/>
            <a:ext cx="450761" cy="662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090" y="2385260"/>
            <a:ext cx="450761" cy="6627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668000" y="610076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#Red Zone</a:t>
            </a:r>
            <a:endParaRPr lang="en-US" sz="3200" b="1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50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Change2YourName\Desktop\New folder\lambdaForLlengurer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94" y="809625"/>
            <a:ext cx="8166549" cy="5358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9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hange2YourName\Desktop\New folder\lambdaAndMetho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58" y="502920"/>
            <a:ext cx="7423241" cy="5302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0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How are functional interfaces related to Lambda Expression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1404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The signature of the abstract method of a functional interface provides the signature of a lambda expression (this signature is called a </a:t>
            </a:r>
            <a:r>
              <a:rPr lang="en-US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functional descriptor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).</a:t>
            </a:r>
          </a:p>
        </p:txBody>
      </p:sp>
      <p:pic>
        <p:nvPicPr>
          <p:cNvPr id="4" name="รูปภาพ 1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506787"/>
            <a:ext cx="5731510" cy="657225"/>
          </a:xfrm>
          <a:prstGeom prst="rect">
            <a:avLst/>
          </a:prstGeom>
        </p:spPr>
      </p:pic>
      <p:pic>
        <p:nvPicPr>
          <p:cNvPr id="5" name="รูปภาพ 1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353310"/>
            <a:ext cx="573151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</a:t>
            </a:r>
            <a:r>
              <a:rPr lang="en-US" b="1" dirty="0" smtClean="0"/>
              <a:t> type?</a:t>
            </a:r>
            <a:endParaRPr lang="en-US" dirty="0"/>
          </a:p>
        </p:txBody>
      </p:sp>
      <p:pic>
        <p:nvPicPr>
          <p:cNvPr id="5" name="รูปภาพ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889676"/>
            <a:ext cx="9292771" cy="202916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838200" y="4272455"/>
            <a:ext cx="5609897" cy="646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 flipH="1">
            <a:off x="5484585" y="3541584"/>
            <a:ext cx="2985647" cy="536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กล่องข้อความ 8"/>
          <p:cNvSpPr txBox="1"/>
          <p:nvPr/>
        </p:nvSpPr>
        <p:spPr>
          <a:xfrm>
            <a:off x="7965433" y="3173127"/>
            <a:ext cx="17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 type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63300"/>
            <a:ext cx="8775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       </a:t>
            </a: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type of the expression is deduced from the context in which the lambda is used. This type is called 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target type</a:t>
            </a:r>
          </a:p>
        </p:txBody>
      </p:sp>
    </p:spTree>
    <p:extLst>
      <p:ext uri="{BB962C8B-B14F-4D97-AF65-F5344CB8AC3E}">
        <p14:creationId xmlns:p14="http://schemas.microsoft.com/office/powerpoint/2010/main" val="31577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02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target type (the functional interface) of a lambda expression can be inferred are:</a:t>
            </a: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variable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declaration</a:t>
            </a: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assignment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return statement</a:t>
            </a: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4" name="รูปภาพ 21"/>
          <p:cNvPicPr/>
          <p:nvPr/>
        </p:nvPicPr>
        <p:blipFill>
          <a:blip r:embed="rId2"/>
          <a:stretch>
            <a:fillRect/>
          </a:stretch>
        </p:blipFill>
        <p:spPr>
          <a:xfrm>
            <a:off x="3209149" y="2368590"/>
            <a:ext cx="46005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รูปภาพ 30"/>
          <p:cNvPicPr/>
          <p:nvPr/>
        </p:nvPicPr>
        <p:blipFill>
          <a:blip r:embed="rId3"/>
          <a:stretch>
            <a:fillRect/>
          </a:stretch>
        </p:blipFill>
        <p:spPr>
          <a:xfrm>
            <a:off x="3209149" y="5492741"/>
            <a:ext cx="4495800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149" y="3505220"/>
            <a:ext cx="416242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4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43" y="490310"/>
            <a:ext cx="10515600" cy="6012089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 array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initializer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Method or constructor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arguments</a:t>
            </a:r>
          </a:p>
        </p:txBody>
      </p:sp>
      <p:pic>
        <p:nvPicPr>
          <p:cNvPr id="6" name="รูปภาพ 29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652" y="3289470"/>
            <a:ext cx="5997803" cy="876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652" y="4456062"/>
            <a:ext cx="5010833" cy="13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3" y="1357405"/>
            <a:ext cx="8805291" cy="566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577"/>
            <a:ext cx="10515600" cy="5538334"/>
          </a:xfrm>
        </p:spPr>
        <p:txBody>
          <a:bodyPr/>
          <a:lstStyle/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ternary conditional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expression</a:t>
            </a:r>
          </a:p>
          <a:p>
            <a:pPr lvl="0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lv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cast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expression</a:t>
            </a:r>
          </a:p>
          <a:p>
            <a:pPr lvl="0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" name="รูปภาพ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114" y="3399744"/>
            <a:ext cx="3095172" cy="838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รูปภาพ 3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113" y="4559867"/>
            <a:ext cx="3588657" cy="897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loud 6"/>
          <p:cNvSpPr/>
          <p:nvPr/>
        </p:nvSpPr>
        <p:spPr>
          <a:xfrm>
            <a:off x="6299200" y="2911531"/>
            <a:ext cx="5054600" cy="23859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***However, if you understand the concept, you don't need to memorize this list.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113" y="1235074"/>
            <a:ext cx="7253975" cy="672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3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600" cy="1325563"/>
          </a:xfrm>
        </p:spPr>
        <p:txBody>
          <a:bodyPr/>
          <a:lstStyle/>
          <a:p>
            <a:r>
              <a:rPr lang="en-US" b="1" dirty="0" smtClean="0"/>
              <a:t>lambda </a:t>
            </a:r>
            <a:r>
              <a:rPr lang="en-US" b="1" dirty="0"/>
              <a:t>expressions </a:t>
            </a:r>
            <a:r>
              <a:rPr lang="en-US" b="1" dirty="0" smtClean="0"/>
              <a:t>VS Anonymous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14311"/>
            <a:ext cx="10515600" cy="4351338"/>
          </a:xfrm>
        </p:spPr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They have some similarities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  <a:endParaRPr lang="en-US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Local variables (variables or parameters defined in a method) can only be used if they are declared final or are effectively final.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39" y="3138980"/>
            <a:ext cx="530542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95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90904" y="643211"/>
            <a:ext cx="10515600" cy="526885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You can access instance or static variables of the enclosing class.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67" y="1273886"/>
            <a:ext cx="452437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1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053" y="1179319"/>
            <a:ext cx="4781550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509751" y="236619"/>
            <a:ext cx="9942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 They must not throw more exceptions than specified in the throws clause of the functional interface method. Only the same type or a </a:t>
            </a:r>
            <a:r>
              <a:rPr lang="en-US" sz="24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supertype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3" y="2173892"/>
            <a:ext cx="612457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7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Outline</a:t>
            </a:r>
            <a:endParaRPr lang="en-US" sz="6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What is a lambda expression</a:t>
            </a:r>
            <a:r>
              <a:rPr lang="en-US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?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Benefits of lambda expressions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Understanding Lambda Syntax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 and Method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How are functional interfaces related to Lambda Expression 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L</a:t>
            </a:r>
            <a:r>
              <a:rPr lang="en-US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ambda 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expressions VS Anonymous classes</a:t>
            </a:r>
          </a:p>
        </p:txBody>
      </p:sp>
    </p:spTree>
    <p:extLst>
      <p:ext uri="{BB962C8B-B14F-4D97-AF65-F5344CB8AC3E}">
        <p14:creationId xmlns:p14="http://schemas.microsoft.com/office/powerpoint/2010/main" val="3944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714"/>
            <a:ext cx="10515600" cy="545124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And some significant differences</a:t>
            </a:r>
            <a:r>
              <a:rPr lang="en-US" sz="32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Scoping</a:t>
            </a: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97" y="1739955"/>
            <a:ext cx="6838950" cy="19907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47" y="4111508"/>
            <a:ext cx="68199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756745"/>
            <a:ext cx="10515600" cy="542021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Default methods of a functional interface cannot be accessed from within lambda expressions. Anonymous classes can.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74" y="1912554"/>
            <a:ext cx="3209925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074" y="3466854"/>
            <a:ext cx="75057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84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930166"/>
            <a:ext cx="10515600" cy="524679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Performance</a:t>
            </a:r>
          </a:p>
          <a:p>
            <a:pPr marL="457200" lvl="1" indent="0">
              <a:buNone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	At runtime anonymous inner classes require class loading, memory allocation and object initialization and invocation of a non-static method while lambda expression is pure compile time activity and don’t incur extra cost during runtime. So performance of lambda expression is better as compare to anonymous inner classes.</a:t>
            </a:r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5113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expressions have three parts: a list of parameters, and arrow, and a body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You can think of lambda expressions as anonymous methods (or functions) as they don't have a name.</a:t>
            </a: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lambda expression can have zero (represented by empty parentheses), one or more parameters.</a:t>
            </a: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The type of the parameters can be declared explicitly, or it can be inferred from the context.</a:t>
            </a: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If there is a single parameter, the type is inferred and is not mandatory to use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parentheses.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If the lambda expression uses as a parameter name which is the same as a variable name of the enclosing context, a compile error is generated.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4" name="รูปภาพ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154701" y="2398350"/>
            <a:ext cx="6305642" cy="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52" y="916651"/>
            <a:ext cx="10515600" cy="5654449"/>
          </a:xfrm>
        </p:spPr>
        <p:txBody>
          <a:bodyPr>
            <a:normAutofit/>
          </a:bodyPr>
          <a:lstStyle/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 body has one statement, curly brackets are not required, and the value of the expression (if any) is returned.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 body has more than one statement, curly brackets are required, and if the expression returns a value, it must return with a return statement.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 lambda expression doesn't return a result, a return statement is optional.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signature of the abstract method of a functional interface provides the signature of a lambda expression (this signature is called a </a:t>
            </a:r>
            <a:r>
              <a:rPr lang="en-US" sz="2600" i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functional descriptor</a:t>
            </a:r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).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This means that to use a lambda expression, you first need a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22068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24" y="920406"/>
            <a:ext cx="10515600" cy="5697992"/>
          </a:xfrm>
        </p:spPr>
        <p:txBody>
          <a:bodyPr>
            <a:normAutofit/>
          </a:bodyPr>
          <a:lstStyle/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type of the expression is deduced from the context in which the lambda is used. This type is called </a:t>
            </a:r>
            <a:r>
              <a:rPr lang="en-US" sz="2600" i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target type</a:t>
            </a:r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contexts where the target type of a lambda expression can be inferred include an assignment, method or constructor arguments, and a cast expression.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Like anonymous classes, lambda expressions can access instance and static variables, but only final or effectively final local variables.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Also, they cannot throw exceptions that are not defined in the throws clause of the function interface method.</a:t>
            </a:r>
          </a:p>
          <a:p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Default methods of a functional interface cannot be accessed from within lambda expressions.</a:t>
            </a:r>
          </a:p>
          <a:p>
            <a:endParaRPr lang="en-US" sz="2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53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13495" y="2573197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Thank You</a:t>
            </a:r>
            <a:endParaRPr lang="th-TH" sz="88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lambda expression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The term lambda expression comes from lambda calculus, written as “λ-calculus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λ is the Greek letter lambda. This form of calculus deals with defining and applying functions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u="sng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In JAVA</a:t>
            </a:r>
          </a:p>
          <a:p>
            <a:pPr marL="0" indent="0">
              <a:buNone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expressions, are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short-form replacement for anonymous classes. Lambda expressions simplify the use of interfaces that declare a single abstract method, which are also called functional interfaces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.,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single method interface can be implemented with one of the following options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 can be used to implement a functional interface without creating a class or an anonymous class. Lambda expressions can be used only with interfaces that declare a single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50294"/>
            <a:ext cx="450761" cy="6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Benefits of lambda 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expressions</a:t>
            </a:r>
            <a:endParaRPr lang="en-US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Concise syntax</a:t>
            </a:r>
          </a:p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Method references and constructor references</a:t>
            </a:r>
          </a:p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Convenient for new streams library</a:t>
            </a:r>
          </a:p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Reduced runtime overhead compared to anonymous classes</a:t>
            </a:r>
          </a:p>
        </p:txBody>
      </p:sp>
    </p:spTree>
    <p:extLst>
      <p:ext uri="{BB962C8B-B14F-4D97-AF65-F5344CB8AC3E}">
        <p14:creationId xmlns:p14="http://schemas.microsoft.com/office/powerpoint/2010/main" val="32319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Lambda Syntax</a:t>
            </a:r>
          </a:p>
        </p:txBody>
      </p:sp>
      <p:pic>
        <p:nvPicPr>
          <p:cNvPr id="4" name="รูปภาพ 1"/>
          <p:cNvPicPr/>
          <p:nvPr/>
        </p:nvPicPr>
        <p:blipFill>
          <a:blip r:embed="rId3"/>
          <a:stretch>
            <a:fillRect/>
          </a:stretch>
        </p:blipFill>
        <p:spPr>
          <a:xfrm>
            <a:off x="3032578" y="1690688"/>
            <a:ext cx="329565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2"/>
          <p:cNvPicPr/>
          <p:nvPr/>
        </p:nvPicPr>
        <p:blipFill>
          <a:blip r:embed="rId4"/>
          <a:stretch>
            <a:fillRect/>
          </a:stretch>
        </p:blipFill>
        <p:spPr>
          <a:xfrm>
            <a:off x="2103664" y="4192588"/>
            <a:ext cx="554355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lambda expression has three parts: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A list of 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parameters</a:t>
            </a:r>
            <a:endParaRPr lang="th-TH" b="1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2" name="รูปภาพ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03080"/>
            <a:ext cx="5731510" cy="661670"/>
          </a:xfrm>
          <a:prstGeom prst="rect">
            <a:avLst/>
          </a:prstGeom>
        </p:spPr>
      </p:pic>
      <p:pic>
        <p:nvPicPr>
          <p:cNvPr id="23" name="รูปภาพ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468825"/>
            <a:ext cx="5731510" cy="373380"/>
          </a:xfrm>
          <a:prstGeom prst="rect">
            <a:avLst/>
          </a:prstGeom>
        </p:spPr>
      </p:pic>
      <p:pic>
        <p:nvPicPr>
          <p:cNvPr id="24" name="รูปภาพ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143216"/>
            <a:ext cx="5731510" cy="377825"/>
          </a:xfrm>
          <a:prstGeom prst="rect">
            <a:avLst/>
          </a:prstGeom>
        </p:spPr>
      </p:pic>
      <p:pic>
        <p:nvPicPr>
          <p:cNvPr id="25" name="รูปภาพ 10"/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5059101"/>
            <a:ext cx="5731510" cy="4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96928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An arrow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- Formed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by the characters - and &gt; to separate the parameters and the body.</a:t>
            </a:r>
          </a:p>
          <a:p>
            <a:pPr marL="0" indent="0">
              <a:buNone/>
            </a:pPr>
            <a:endParaRPr lang="th-TH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	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	</a:t>
            </a:r>
            <a:r>
              <a:rPr lang="en-US" sz="16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-&gt;</a:t>
            </a:r>
            <a:endParaRPr lang="en-US" sz="16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63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940252"/>
            <a:ext cx="10515600" cy="4865461"/>
          </a:xfrm>
        </p:spPr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A 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body</a:t>
            </a:r>
          </a:p>
          <a:p>
            <a:endParaRPr lang="en-US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4" name="รูปภาพ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07571" y="2095681"/>
            <a:ext cx="5731510" cy="373380"/>
          </a:xfrm>
          <a:prstGeom prst="rect">
            <a:avLst/>
          </a:prstGeom>
        </p:spPr>
      </p:pic>
      <p:pic>
        <p:nvPicPr>
          <p:cNvPr id="5" name="รูปภาพ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07571" y="2684959"/>
            <a:ext cx="5731510" cy="1376045"/>
          </a:xfrm>
          <a:prstGeom prst="rect">
            <a:avLst/>
          </a:prstGeom>
        </p:spPr>
      </p:pic>
      <p:pic>
        <p:nvPicPr>
          <p:cNvPr id="6" name="รูปภาพ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07571" y="5253391"/>
            <a:ext cx="5731510" cy="928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7571" y="4299284"/>
            <a:ext cx="9767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If the lambda expression doesn't return a result, a return statement is optional. For example, the following expressions are equivalent:</a:t>
            </a:r>
          </a:p>
        </p:txBody>
      </p:sp>
    </p:spTree>
    <p:extLst>
      <p:ext uri="{BB962C8B-B14F-4D97-AF65-F5344CB8AC3E}">
        <p14:creationId xmlns:p14="http://schemas.microsoft.com/office/powerpoint/2010/main" val="29041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61" y="1607910"/>
            <a:ext cx="4996541" cy="4996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) -&gt; new Duck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();</a:t>
            </a:r>
          </a:p>
          <a:p>
            <a:pPr marL="0" indent="0">
              <a:buNone/>
            </a:pPr>
            <a:endParaRPr lang="en-US" sz="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d -&gt; {return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d.getType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();}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(Duck d) -&gt;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d.getType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(Animal a, Duck d) -&gt;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d.getType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 ) -&gt;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true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-&gt; {return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a.startsWith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("test");} 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1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(String a) -&gt;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a.startsWith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("test") 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11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x) -&gt; {} </a:t>
            </a:r>
          </a:p>
          <a:p>
            <a:pPr mar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0202" y="408668"/>
            <a:ext cx="10515600" cy="76698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For example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4773" y="1607910"/>
            <a:ext cx="5744027" cy="4879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y) -&gt; {return;}</a:t>
            </a:r>
          </a:p>
          <a:p>
            <a:pPr marL="0" indent="0">
              <a:buNone/>
            </a:pPr>
            <a:endParaRPr lang="en-US" sz="11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(a, b) -&gt;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a+b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10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(String a, String b) -&gt;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a.equals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(b) 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(y, z) -&gt; {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x=y; return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z+x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; }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(String s,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z) -&gt; { return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s.length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()+z; }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(a, b, c) -&gt;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a.getName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a, b) -&gt; {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a =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0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; return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5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;}  </a:t>
            </a:r>
            <a:r>
              <a:rPr lang="en-US" sz="1500" dirty="0" smtClean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// DOES NOT COMPILE</a:t>
            </a:r>
            <a:endParaRPr lang="en-US" sz="15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79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823</Words>
  <Application>Microsoft Office PowerPoint</Application>
  <PresentationFormat>แบบจอกว้าง</PresentationFormat>
  <Paragraphs>159</Paragraphs>
  <Slides>26</Slides>
  <Notes>12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26</vt:i4>
      </vt:variant>
    </vt:vector>
  </HeadingPairs>
  <TitlesOfParts>
    <vt:vector size="33" baseType="lpstr">
      <vt:lpstr>AngsanaUPC</vt:lpstr>
      <vt:lpstr>Arial</vt:lpstr>
      <vt:lpstr>Calibri</vt:lpstr>
      <vt:lpstr>Calibri Light</vt:lpstr>
      <vt:lpstr>Cordia New</vt:lpstr>
      <vt:lpstr>Wingdings</vt:lpstr>
      <vt:lpstr>Office Theme</vt:lpstr>
      <vt:lpstr>Chapter NINE</vt:lpstr>
      <vt:lpstr>Outline</vt:lpstr>
      <vt:lpstr>What is a lambda expression?</vt:lpstr>
      <vt:lpstr>Benefits of lambda expressions</vt:lpstr>
      <vt:lpstr>Understanding Lambda Syntax</vt:lpstr>
      <vt:lpstr>A lambda expression has three parts:</vt:lpstr>
      <vt:lpstr>งานนำเสนอ PowerPoint</vt:lpstr>
      <vt:lpstr>งานนำเสนอ PowerPoint</vt:lpstr>
      <vt:lpstr>For example</vt:lpstr>
      <vt:lpstr>งานนำเสนอ PowerPoint</vt:lpstr>
      <vt:lpstr>งานนำเสนอ PowerPoint</vt:lpstr>
      <vt:lpstr>How are functional interfaces related to Lambda Expression</vt:lpstr>
      <vt:lpstr>target  type?</vt:lpstr>
      <vt:lpstr>the target type (the functional interface) of a lambda expression can be inferred are:</vt:lpstr>
      <vt:lpstr>งานนำเสนอ PowerPoint</vt:lpstr>
      <vt:lpstr>งานนำเสนอ PowerPoint</vt:lpstr>
      <vt:lpstr>lambda expressions VS Anonymous classes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Key Points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NINE</dc:title>
  <dc:creator>Change2YourName</dc:creator>
  <cp:lastModifiedBy>boy</cp:lastModifiedBy>
  <cp:revision>40</cp:revision>
  <dcterms:created xsi:type="dcterms:W3CDTF">2017-09-11T06:46:11Z</dcterms:created>
  <dcterms:modified xsi:type="dcterms:W3CDTF">2017-09-13T16:08:00Z</dcterms:modified>
</cp:coreProperties>
</file>