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2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程序中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命中率对执行效率的影响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——*&amp;%#$#$%^</a:t>
            </a:r>
            <a:r>
              <a:rPr lang="zh-CN" altLang="en-US" dirty="0" smtClean="0"/>
              <a:t>团队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陈泽玮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9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cache_test_2</a:t>
            </a:r>
            <a:r>
              <a:rPr lang="zh-CN" altLang="en-US" dirty="0" smtClean="0"/>
              <a:t>运行结果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84" y="3044324"/>
            <a:ext cx="7326231" cy="2442077"/>
          </a:xfrm>
        </p:spPr>
      </p:pic>
      <p:cxnSp>
        <p:nvCxnSpPr>
          <p:cNvPr id="5" name="直接连接符 4"/>
          <p:cNvCxnSpPr/>
          <p:nvPr/>
        </p:nvCxnSpPr>
        <p:spPr>
          <a:xfrm>
            <a:off x="5832389" y="4250724"/>
            <a:ext cx="22242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836505" y="5453449"/>
            <a:ext cx="22242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4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</a:t>
            </a:r>
            <a:r>
              <a:rPr lang="zh-CN" altLang="en-US" dirty="0" smtClean="0"/>
              <a:t>大规模的计算</a:t>
            </a:r>
            <a:r>
              <a:rPr lang="en-US" altLang="zh-CN" dirty="0" smtClean="0"/>
              <a:t>cache_test_3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90" y="2660065"/>
            <a:ext cx="9557619" cy="2986756"/>
          </a:xfrm>
        </p:spPr>
      </p:pic>
      <p:sp>
        <p:nvSpPr>
          <p:cNvPr id="5" name="矩形标注 4"/>
          <p:cNvSpPr/>
          <p:nvPr/>
        </p:nvSpPr>
        <p:spPr>
          <a:xfrm>
            <a:off x="7299158" y="2422357"/>
            <a:ext cx="1636296" cy="834190"/>
          </a:xfrm>
          <a:prstGeom prst="wedgeRectCallout">
            <a:avLst>
              <a:gd name="adj1" fmla="val -68236"/>
              <a:gd name="adj2" fmla="val 1442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步长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6882063" y="5101389"/>
            <a:ext cx="2326105" cy="978569"/>
          </a:xfrm>
          <a:prstGeom prst="wedgeRectCallout">
            <a:avLst>
              <a:gd name="adj1" fmla="val -18764"/>
              <a:gd name="adj2" fmla="val -7684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64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1024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1024</a:t>
            </a:r>
            <a:r>
              <a:rPr lang="zh-CN" altLang="en-US" sz="2400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23136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ahce_test_3</a:t>
            </a:r>
            <a:r>
              <a:rPr lang="zh-CN" altLang="en-US" dirty="0" smtClean="0"/>
              <a:t>结果分析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23" y="2557119"/>
            <a:ext cx="7420792" cy="166889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36" y="4330359"/>
            <a:ext cx="7712047" cy="1773879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3163330" y="6079524"/>
            <a:ext cx="29358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229231" y="4242485"/>
            <a:ext cx="29358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标注 8"/>
          <p:cNvSpPr/>
          <p:nvPr/>
        </p:nvSpPr>
        <p:spPr>
          <a:xfrm>
            <a:off x="10058400" y="2125362"/>
            <a:ext cx="838198" cy="1087395"/>
          </a:xfrm>
          <a:prstGeom prst="wedgeRectCallout">
            <a:avLst>
              <a:gd name="adj1" fmla="val -75379"/>
              <a:gd name="adj2" fmla="val 3068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步长为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矩形标注 11"/>
          <p:cNvSpPr/>
          <p:nvPr/>
        </p:nvSpPr>
        <p:spPr>
          <a:xfrm>
            <a:off x="10210800" y="4305646"/>
            <a:ext cx="838198" cy="1087395"/>
          </a:xfrm>
          <a:prstGeom prst="wedgeRectCallout">
            <a:avLst>
              <a:gd name="adj1" fmla="val -75379"/>
              <a:gd name="adj2" fmla="val 3068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步长为</a:t>
            </a:r>
            <a:r>
              <a:rPr lang="en-US" altLang="zh-CN" dirty="0" smtClean="0"/>
              <a:t>131072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55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cache_test_3</a:t>
            </a:r>
            <a:r>
              <a:rPr lang="zh-CN" altLang="en-US" dirty="0" smtClean="0"/>
              <a:t>测试结果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032" y="2648200"/>
            <a:ext cx="9545566" cy="9773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37" y="4685548"/>
            <a:ext cx="9966820" cy="1057526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5919536" y="3713747"/>
            <a:ext cx="352927" cy="8835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351032" y="2854411"/>
            <a:ext cx="85220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94512" y="5712950"/>
            <a:ext cx="93087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89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50" y="1159041"/>
            <a:ext cx="6609097" cy="444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多核下的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共享与伪共享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多</a:t>
            </a:r>
            <a:r>
              <a:rPr lang="en-US" altLang="zh-CN" dirty="0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同时访问同一块内存区域就是“共享”，就会产生冲突，需要控制协议来协调访问。会引起“共享”的最小内存区域大小就是一个</a:t>
            </a:r>
            <a:r>
              <a:rPr lang="en-US" altLang="zh-CN" dirty="0">
                <a:solidFill>
                  <a:schemeClr val="tx1"/>
                </a:solidFill>
              </a:rPr>
              <a:t>cache line</a:t>
            </a:r>
            <a:r>
              <a:rPr lang="zh-CN" altLang="en-US" dirty="0">
                <a:solidFill>
                  <a:schemeClr val="tx1"/>
                </a:solidFill>
              </a:rPr>
              <a:t>。因此，当两个以上</a:t>
            </a:r>
            <a:r>
              <a:rPr lang="en-US" altLang="zh-CN" dirty="0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都要访问同一个</a:t>
            </a:r>
            <a:r>
              <a:rPr lang="en-US" altLang="zh-CN" dirty="0">
                <a:solidFill>
                  <a:schemeClr val="tx1"/>
                </a:solidFill>
              </a:rPr>
              <a:t>cache line</a:t>
            </a:r>
            <a:r>
              <a:rPr lang="zh-CN" altLang="en-US" dirty="0">
                <a:solidFill>
                  <a:schemeClr val="tx1"/>
                </a:solidFill>
              </a:rPr>
              <a:t>大小的内存区域时，就会引起冲突，这种情况就叫“共享”。但是，这种情况里面又包含了“其实不是共享”的“伪共享”情况。比如，两个处理器各要访问一个</a:t>
            </a:r>
            <a:r>
              <a:rPr lang="en-US" altLang="zh-CN" dirty="0">
                <a:solidFill>
                  <a:schemeClr val="tx1"/>
                </a:solidFill>
              </a:rPr>
              <a:t>word</a:t>
            </a:r>
            <a:r>
              <a:rPr lang="zh-CN" altLang="en-US" dirty="0">
                <a:solidFill>
                  <a:schemeClr val="tx1"/>
                </a:solidFill>
              </a:rPr>
              <a:t>，这两个</a:t>
            </a:r>
            <a:r>
              <a:rPr lang="en-US" altLang="zh-CN" dirty="0">
                <a:solidFill>
                  <a:schemeClr val="tx1"/>
                </a:solidFill>
              </a:rPr>
              <a:t>word</a:t>
            </a:r>
            <a:r>
              <a:rPr lang="zh-CN" altLang="en-US" dirty="0">
                <a:solidFill>
                  <a:schemeClr val="tx1"/>
                </a:solidFill>
              </a:rPr>
              <a:t>却存在于同一个</a:t>
            </a:r>
            <a:r>
              <a:rPr lang="en-US" altLang="zh-CN" dirty="0">
                <a:solidFill>
                  <a:schemeClr val="tx1"/>
                </a:solidFill>
              </a:rPr>
              <a:t>cache line</a:t>
            </a:r>
            <a:r>
              <a:rPr lang="zh-CN" altLang="en-US" dirty="0">
                <a:solidFill>
                  <a:schemeClr val="tx1"/>
                </a:solidFill>
              </a:rPr>
              <a:t>大小的区域里，这时，从应用逻辑层面说，这两个处理器并没有共享内存，因为他们访问的是不同的内容（不同的</a:t>
            </a:r>
            <a:r>
              <a:rPr lang="en-US" altLang="zh-CN" dirty="0">
                <a:solidFill>
                  <a:schemeClr val="tx1"/>
                </a:solidFill>
              </a:rPr>
              <a:t>word</a:t>
            </a:r>
            <a:r>
              <a:rPr lang="zh-CN" altLang="en-US" dirty="0">
                <a:solidFill>
                  <a:schemeClr val="tx1"/>
                </a:solidFill>
              </a:rPr>
              <a:t>）。但是因为</a:t>
            </a:r>
            <a:r>
              <a:rPr lang="en-US" altLang="zh-CN" dirty="0">
                <a:solidFill>
                  <a:schemeClr val="tx1"/>
                </a:solidFill>
              </a:rPr>
              <a:t>cache line</a:t>
            </a:r>
            <a:r>
              <a:rPr lang="zh-CN" altLang="en-US" dirty="0">
                <a:solidFill>
                  <a:schemeClr val="tx1"/>
                </a:solidFill>
              </a:rPr>
              <a:t>的存在和限制，这两个</a:t>
            </a:r>
            <a:r>
              <a:rPr lang="en-US" altLang="zh-CN" dirty="0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要访问这两个不同的</a:t>
            </a:r>
            <a:r>
              <a:rPr lang="en-US" altLang="zh-CN" dirty="0">
                <a:solidFill>
                  <a:schemeClr val="tx1"/>
                </a:solidFill>
              </a:rPr>
              <a:t>word</a:t>
            </a:r>
            <a:r>
              <a:rPr lang="zh-CN" altLang="en-US" dirty="0">
                <a:solidFill>
                  <a:schemeClr val="tx1"/>
                </a:solidFill>
              </a:rPr>
              <a:t>时，却一定要访问同一个</a:t>
            </a:r>
            <a:r>
              <a:rPr lang="en-US" altLang="zh-CN" dirty="0">
                <a:solidFill>
                  <a:schemeClr val="tx1"/>
                </a:solidFill>
              </a:rPr>
              <a:t>cache line</a:t>
            </a:r>
            <a:r>
              <a:rPr lang="zh-CN" altLang="en-US" dirty="0">
                <a:solidFill>
                  <a:schemeClr val="tx1"/>
                </a:solidFill>
              </a:rPr>
              <a:t>块，产生了事实上的“共享”。显然，由于</a:t>
            </a:r>
            <a:r>
              <a:rPr lang="en-US" altLang="zh-CN" dirty="0">
                <a:solidFill>
                  <a:schemeClr val="tx1"/>
                </a:solidFill>
              </a:rPr>
              <a:t>cache line</a:t>
            </a:r>
            <a:r>
              <a:rPr lang="zh-CN" altLang="en-US" dirty="0">
                <a:solidFill>
                  <a:schemeClr val="tx1"/>
                </a:solidFill>
              </a:rPr>
              <a:t>大小限制带来的这种“伪共享”是我们不想要的，会浪费系统资源</a:t>
            </a:r>
          </a:p>
        </p:txBody>
      </p:sp>
    </p:spTree>
    <p:extLst>
      <p:ext uri="{BB962C8B-B14F-4D97-AF65-F5344CB8AC3E}">
        <p14:creationId xmlns:p14="http://schemas.microsoft.com/office/powerpoint/2010/main" val="129479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be continue.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6000" dirty="0" smtClean="0"/>
              <a:t>Thanks!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337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 line size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当不命中的情况发生时，系统就会从内存中取得该单元，将其装入</a:t>
            </a:r>
            <a:r>
              <a:rPr lang="en-US" altLang="zh-CN" dirty="0"/>
              <a:t>cache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r>
              <a:rPr lang="zh-CN" altLang="en-US" dirty="0"/>
              <a:t>当从内存中取单元到</a:t>
            </a:r>
            <a:r>
              <a:rPr lang="en-US" altLang="zh-CN" dirty="0"/>
              <a:t>cache</a:t>
            </a:r>
            <a:r>
              <a:rPr lang="zh-CN" altLang="en-US" dirty="0"/>
              <a:t>中时，会一次取一个</a:t>
            </a:r>
            <a:r>
              <a:rPr lang="en-US" altLang="zh-CN" dirty="0" err="1"/>
              <a:t>cacheline</a:t>
            </a:r>
            <a:r>
              <a:rPr lang="zh-CN" altLang="en-US" dirty="0"/>
              <a:t>大小的内存区域到</a:t>
            </a:r>
            <a:r>
              <a:rPr lang="en-US" altLang="zh-CN" dirty="0"/>
              <a:t>cache</a:t>
            </a:r>
            <a:r>
              <a:rPr lang="zh-CN" altLang="en-US" dirty="0"/>
              <a:t>中，然后存进相应的</a:t>
            </a:r>
            <a:r>
              <a:rPr lang="en-US" altLang="zh-CN" dirty="0" err="1"/>
              <a:t>cacheline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例如：我们要取地址 </a:t>
            </a:r>
            <a:r>
              <a:rPr lang="en-US" altLang="zh-CN" dirty="0"/>
              <a:t>(t, s, b) </a:t>
            </a:r>
            <a:r>
              <a:rPr lang="zh-CN" altLang="en-US" dirty="0"/>
              <a:t>内存单元，发生了</a:t>
            </a:r>
            <a:r>
              <a:rPr lang="en-US" altLang="zh-CN" dirty="0"/>
              <a:t>cache miss</a:t>
            </a:r>
            <a:r>
              <a:rPr lang="zh-CN" altLang="en-US" dirty="0"/>
              <a:t>，那么系统会取 </a:t>
            </a:r>
            <a:r>
              <a:rPr lang="en-US" altLang="zh-CN" dirty="0"/>
              <a:t>(t, s, 00…000) </a:t>
            </a:r>
            <a:r>
              <a:rPr lang="zh-CN" altLang="en-US" dirty="0"/>
              <a:t>到 </a:t>
            </a:r>
            <a:r>
              <a:rPr lang="en-US" altLang="zh-CN" dirty="0"/>
              <a:t>(t, s, FF…FFF)</a:t>
            </a:r>
            <a:r>
              <a:rPr lang="zh-CN" altLang="en-US" dirty="0"/>
              <a:t>的内存单元，将其放入相应的</a:t>
            </a:r>
            <a:r>
              <a:rPr lang="en-US" altLang="zh-CN" dirty="0" err="1"/>
              <a:t>cacheline</a:t>
            </a:r>
            <a:r>
              <a:rPr lang="zh-CN" altLang="en-US" dirty="0"/>
              <a:t>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93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cache_test</a:t>
            </a:r>
            <a:r>
              <a:rPr lang="en-US" altLang="zh-CN" dirty="0"/>
              <a:t>_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29" y="2556542"/>
            <a:ext cx="8141542" cy="2913815"/>
          </a:xfrm>
        </p:spPr>
      </p:pic>
      <p:sp>
        <p:nvSpPr>
          <p:cNvPr id="3" name="矩形标注 2"/>
          <p:cNvSpPr/>
          <p:nvPr/>
        </p:nvSpPr>
        <p:spPr>
          <a:xfrm>
            <a:off x="9309007" y="1680519"/>
            <a:ext cx="1715528" cy="740752"/>
          </a:xfrm>
          <a:prstGeom prst="wedgeRectCallout">
            <a:avLst>
              <a:gd name="adj1" fmla="val -18672"/>
              <a:gd name="adj2" fmla="val 7711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步长</a:t>
            </a:r>
          </a:p>
        </p:txBody>
      </p:sp>
    </p:spTree>
    <p:extLst>
      <p:ext uri="{BB962C8B-B14F-4D97-AF65-F5344CB8AC3E}">
        <p14:creationId xmlns:p14="http://schemas.microsoft.com/office/powerpoint/2010/main" val="215011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cache_test</a:t>
            </a:r>
            <a:r>
              <a:rPr lang="en-US" altLang="zh-CN" dirty="0"/>
              <a:t>_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15" y="2563060"/>
            <a:ext cx="10499370" cy="3436687"/>
          </a:xfrm>
        </p:spPr>
      </p:pic>
      <p:sp>
        <p:nvSpPr>
          <p:cNvPr id="3" name="矩形标注 2"/>
          <p:cNvSpPr/>
          <p:nvPr/>
        </p:nvSpPr>
        <p:spPr>
          <a:xfrm>
            <a:off x="8502316" y="1267326"/>
            <a:ext cx="2843369" cy="1018673"/>
          </a:xfrm>
          <a:prstGeom prst="wedgeRectCallout">
            <a:avLst>
              <a:gd name="adj1" fmla="val 21452"/>
              <a:gd name="adj2" fmla="val 8319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执行每次乘法操作所用的时钟周期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079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友好的程序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友好的代码，简单地说，</a:t>
            </a:r>
          </a:p>
          <a:p>
            <a:pPr lvl="1"/>
            <a:r>
              <a:rPr lang="zh-CN" altLang="en-US" dirty="0"/>
              <a:t>减小</a:t>
            </a:r>
            <a:r>
              <a:rPr lang="en-US" altLang="zh-CN" dirty="0"/>
              <a:t>cache miss</a:t>
            </a:r>
            <a:r>
              <a:rPr lang="zh-CN" altLang="en-US" dirty="0"/>
              <a:t>率</a:t>
            </a:r>
          </a:p>
          <a:p>
            <a:pPr lvl="1"/>
            <a:r>
              <a:rPr lang="zh-CN" altLang="en-US" dirty="0"/>
              <a:t>在多核环境下，减小乃至消除“伪共享”问题发生的概率。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63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ache_test_2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832" y="2516687"/>
            <a:ext cx="10136336" cy="345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ache_test_2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64" y="3054235"/>
            <a:ext cx="9860119" cy="257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cache_test_2 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11" y="2863015"/>
            <a:ext cx="10540177" cy="2651014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1977079" y="4053017"/>
            <a:ext cx="40159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968842" y="5478166"/>
            <a:ext cx="40159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01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cache_test_2 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27" y="2819650"/>
            <a:ext cx="10493345" cy="2730918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2100649" y="4015946"/>
            <a:ext cx="40159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100649" y="5498761"/>
            <a:ext cx="40159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6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</TotalTime>
  <Words>420</Words>
  <Application>Microsoft Office PowerPoint</Application>
  <PresentationFormat>宽屏</PresentationFormat>
  <Paragraphs>31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方正舒体</vt:lpstr>
      <vt:lpstr>Arial</vt:lpstr>
      <vt:lpstr>Garamond</vt:lpstr>
      <vt:lpstr>环保</vt:lpstr>
      <vt:lpstr>程序中cache命中率对执行效率的影响</vt:lpstr>
      <vt:lpstr>Cache line size</vt:lpstr>
      <vt:lpstr>cache_test_1</vt:lpstr>
      <vt:lpstr>cache_test_1</vt:lpstr>
      <vt:lpstr>cache友好的程序</vt:lpstr>
      <vt:lpstr>cache_test_2</vt:lpstr>
      <vt:lpstr>cache_test_2</vt:lpstr>
      <vt:lpstr>cache_test_2 分析1</vt:lpstr>
      <vt:lpstr>cache_test_2 分析2</vt:lpstr>
      <vt:lpstr>cache_test_2运行结果</vt:lpstr>
      <vt:lpstr>更大规模的计算cache_test_3</vt:lpstr>
      <vt:lpstr>cahce_test_3结果分析</vt:lpstr>
      <vt:lpstr>cache_test_3测试结果</vt:lpstr>
      <vt:lpstr>PowerPoint 演示文稿</vt:lpstr>
      <vt:lpstr>多核下的cache共享与伪共享</vt:lpstr>
      <vt:lpstr>To be continue.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程序中cache命中率对执行效率的影响</dc:title>
  <dc:creator>陈泽玮</dc:creator>
  <cp:lastModifiedBy>陈泽玮</cp:lastModifiedBy>
  <cp:revision>10</cp:revision>
  <dcterms:created xsi:type="dcterms:W3CDTF">2014-11-03T16:25:26Z</dcterms:created>
  <dcterms:modified xsi:type="dcterms:W3CDTF">2014-11-04T01:12:10Z</dcterms:modified>
</cp:coreProperties>
</file>