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9CA637-5ECF-46C3-BA43-D10A7CBF0471}">
          <p14:sldIdLst>
            <p14:sldId id="256"/>
            <p14:sldId id="259"/>
            <p14:sldId id="257"/>
            <p14:sldId id="258"/>
            <p14:sldId id="260"/>
            <p14:sldId id="261"/>
          </p14:sldIdLst>
        </p14:section>
        <p14:section name="演化过程" id="{87005D89-3CF1-4797-9B16-7E7F312ADF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90C0F-31AE-493E-A9DF-9BACA097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BCA5-8205-4596-8CE0-BD87C6A6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B4DA7-B24F-44B7-8342-9E5B3313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8011A-EA6A-459E-A3C6-92BBC15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7B7E0-1D1A-4B5B-A1B5-DF0AF6DD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76B7-CFC5-4967-A7F1-E64F4580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05D7B-1B10-4957-8DC1-5B808E88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035D4-6D19-40A9-BD99-5CD98635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EAB1A-0E5F-49AB-8D5A-BE3A2B47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E74BF-BE8A-489E-A39F-C7A3C694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87C9D-D0FC-487A-9FC7-1A55BBAE8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0BB82-4E77-4365-9D6B-EABCC4F3D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D6D07-505C-4A03-B134-6F293F6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1FD83-49B1-4D46-9AE9-3095C9F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B4F0-622A-43C1-A672-38B1BE63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9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440A-42D9-44DE-B3CD-42B8C45A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86155-3B5B-44AB-B077-CBF3BC9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478A-6710-40C6-887C-F4EA18ED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B720B-2B06-468D-9BB0-F4F4C17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7C842-F2BF-4D04-8A91-B300006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92B61-17C0-499A-A013-88B351F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F6396-362D-4930-89C1-C415B42A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B8F9-460F-4CD3-8E52-EE2BBEE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59FBA-003A-4AF5-A4CC-3870CE41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06E6B-FB6A-4771-A415-B50BB47A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C48C-FA75-4B82-B259-F6A416A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3A68B-589F-4E31-951F-87FE53F3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B3897-0A59-4B8D-80B6-9F3F9CAC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0E0D0-C529-413C-8622-12029FC0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5B3DD-2617-4DB9-BFF3-830F766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3BB5B-621E-4B8F-B71E-8FC77547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C1B4-17AB-4091-80CD-2FD5ECBD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D93E9-1FCB-4FF8-8E21-77A176C3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52225-631C-457A-9517-49181342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1149DE-A35A-4E35-9906-E55278125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C850-C658-423D-ABFD-FF81A293C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AAA7E-B5E5-495C-8263-B4BC8B55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8A5489-EEE1-4AC1-AD42-88852D3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52E07-BF89-4A19-8C8B-57A1A8D1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5C18-FEC1-4350-B8E4-AF40B81B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63541-6F69-4F59-B0FB-0FB83A2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5CA14-FB05-4DCA-9BBD-B639A58E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B05C5-CF9D-4C2A-9F42-17F1B33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5FDFA-B754-4C8C-82EB-220A247B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FB6B5-CA03-4669-986C-28194D35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51D32-C373-484D-9179-8E6C893D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E19F7-43EC-4956-BBED-77AF766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E21FB-025A-4E4B-897A-D6890F5D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0BC3B-F433-46C9-8D43-7AD451CFC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F12EF-82DF-4ED0-9FEB-B9A33F33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8A51A-C763-4C29-9503-0CAC242C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793D7-6B15-4E3D-99DE-80C92403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C932-C9BB-472A-9144-6C7D2E53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3EB15-D660-4432-B52F-8103FB399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2305D-5067-4276-98B5-29499A85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AE570-3625-4096-B181-7173FCAA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7A853-1AA0-4072-9167-C9DD922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831FC-C39C-4FEB-A82E-9B717F0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4F248-486A-43F9-BB16-BA9CDF5D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A0B9-F851-4D32-BB80-FBF9D470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96FED-4F64-45C4-8421-FB7B94B87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33A0-D18A-48BF-936F-7394FE05BCB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D015F-9935-4574-859C-758FB2774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AA32D-33D3-489D-87F8-BF7C8490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E1D2-35F3-4FAC-81A9-6E9DAFE1C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1FFC-0C19-453F-8E2C-AB839506B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演化仿真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3DB32-98EA-470C-8D60-78E3150C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查辰</a:t>
            </a:r>
          </a:p>
        </p:txBody>
      </p:sp>
    </p:spTree>
    <p:extLst>
      <p:ext uri="{BB962C8B-B14F-4D97-AF65-F5344CB8AC3E}">
        <p14:creationId xmlns:p14="http://schemas.microsoft.com/office/powerpoint/2010/main" val="33388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3BC5D-AE37-45FF-8704-22CDFEB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E1FE-6D30-415D-A609-86AF0904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仿真不同初态下</a:t>
            </a:r>
            <a:r>
              <a:rPr lang="en-US" altLang="zh-CN" dirty="0"/>
              <a:t>,</a:t>
            </a:r>
            <a:r>
              <a:rPr lang="zh-CN" altLang="en-US" dirty="0"/>
              <a:t>共振</a:t>
            </a:r>
            <a:r>
              <a:rPr lang="en-US" altLang="zh-CN" dirty="0"/>
              <a:t>qubit</a:t>
            </a:r>
            <a:r>
              <a:rPr lang="zh-CN" altLang="en-US" dirty="0"/>
              <a:t>一维链的自由演化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作为整个体系纠缠程度的度量</a:t>
            </a:r>
            <a:r>
              <a:rPr lang="en-US" altLang="zh-CN" dirty="0"/>
              <a:t>,</a:t>
            </a:r>
            <a:r>
              <a:rPr lang="zh-CN" altLang="en-US" dirty="0"/>
              <a:t>确定在什么时间点</a:t>
            </a:r>
            <a:r>
              <a:rPr lang="en-US" altLang="zh-CN" dirty="0"/>
              <a:t>,</a:t>
            </a:r>
            <a:r>
              <a:rPr lang="zh-CN" altLang="en-US" dirty="0"/>
              <a:t>整个体系的纠缠程度最大</a:t>
            </a:r>
            <a:endParaRPr lang="en-US" altLang="zh-CN" dirty="0"/>
          </a:p>
          <a:p>
            <a:r>
              <a:rPr lang="zh-CN" altLang="en-US" dirty="0"/>
              <a:t>通过遍历</a:t>
            </a:r>
            <a:r>
              <a:rPr lang="en-US" altLang="zh-CN" dirty="0"/>
              <a:t>0,1,+,-,</a:t>
            </a:r>
            <a:r>
              <a:rPr lang="zh-CN" altLang="en-US" dirty="0"/>
              <a:t>得到一个最优初态</a:t>
            </a:r>
            <a:r>
              <a:rPr lang="en-US" altLang="zh-CN" dirty="0"/>
              <a:t>,</a:t>
            </a:r>
            <a:r>
              <a:rPr lang="zh-CN" altLang="en-US" dirty="0"/>
              <a:t>使得自由演化中体系纠缠程度最大</a:t>
            </a:r>
          </a:p>
        </p:txBody>
      </p:sp>
    </p:spTree>
    <p:extLst>
      <p:ext uri="{BB962C8B-B14F-4D97-AF65-F5344CB8AC3E}">
        <p14:creationId xmlns:p14="http://schemas.microsoft.com/office/powerpoint/2010/main" val="34846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E8641-FB28-4139-A3AA-503106D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Renyi</a:t>
            </a:r>
            <a:r>
              <a:rPr lang="en-US" altLang="zh-CN" dirty="0"/>
              <a:t> entropy</a:t>
            </a:r>
            <a:r>
              <a:rPr lang="zh-CN" altLang="en-US" dirty="0"/>
              <a:t>的定义及整体纠缠度量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8DC4-7D59-413F-B5A0-8F289DFDC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altLang="zh-CN" dirty="0" smtClean="0"/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系统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的整体纠缠度量</a:t>
                </a:r>
                <a:r>
                  <a:rPr lang="en-US" altLang="zh-CN" dirty="0"/>
                  <a:t>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其中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为整个系统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的一种二分的子系统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求和时对所有可能的二分求和</a:t>
                </a:r>
                <a:r>
                  <a:rPr lang="en-US" altLang="zh-CN" dirty="0"/>
                  <a:t>,A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的补</a:t>
                </a:r>
                <a:r>
                  <a:rPr lang="en-US" altLang="zh-CN" dirty="0"/>
                  <a:t>(T-A)</a:t>
                </a:r>
                <a:r>
                  <a:rPr lang="zh-CN" altLang="en-US" dirty="0"/>
                  <a:t>只取一个</a:t>
                </a:r>
                <a:endParaRPr lang="en-US" altLang="zh-CN" dirty="0"/>
              </a:p>
              <a:p>
                <a:r>
                  <a:rPr lang="zh-CN" altLang="en-US" dirty="0"/>
                  <a:t>定义了整个体系的最大纠缠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为理论上所有二分子系统均为最大混态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时的</a:t>
                </a:r>
                <a:r>
                  <a:rPr lang="en-US" altLang="zh-CN" dirty="0" err="1"/>
                  <a:t>Emax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这个态不一定真实存在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88DC4-7D59-413F-B5A0-8F289DFDC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1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F1D7A-42E3-4291-B46C-1C22DAD6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比特参数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F932B-83B7-4DFC-8939-75C43B63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频率</a:t>
            </a:r>
            <a:r>
              <a:rPr lang="en-US" altLang="zh-CN" dirty="0"/>
              <a:t>:5GHz</a:t>
            </a:r>
          </a:p>
          <a:p>
            <a:r>
              <a:rPr lang="zh-CN" altLang="en-US" dirty="0"/>
              <a:t>耦合强度</a:t>
            </a:r>
            <a:r>
              <a:rPr lang="en-US" altLang="zh-CN" dirty="0"/>
              <a:t>:12.5MHz</a:t>
            </a:r>
          </a:p>
          <a:p>
            <a:r>
              <a:rPr lang="zh-CN" altLang="en-US" dirty="0"/>
              <a:t>非简谐性</a:t>
            </a:r>
            <a:r>
              <a:rPr lang="en-US" altLang="zh-CN" dirty="0"/>
              <a:t>:-250MHz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4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4C7E-3F9D-4805-9CA2-B5BC0498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 qubits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CA38946-81C6-4C3C-98EE-E96C08A4D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6646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90701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76924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3223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22.22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801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4C6A7B3-6A89-43F0-9C1C-DBB0902468EA}"/>
              </a:ext>
            </a:extLst>
          </p:cNvPr>
          <p:cNvSpPr txBox="1"/>
          <p:nvPr/>
        </p:nvSpPr>
        <p:spPr>
          <a:xfrm>
            <a:off x="941033" y="3888419"/>
            <a:ext cx="515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红色代表最优初态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7502B-AC00-44FF-8942-4EAB56B0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16" y="2969581"/>
            <a:ext cx="4603967" cy="3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5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3880-09A2-40D6-A97C-25BAF83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 qubits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4713887-11E1-4F8B-9048-9E58CB37A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0887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1492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88562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896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1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[+,+,-]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[+,-,+]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3.0189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27.333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8211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6364365-9C66-48DA-A1FB-697170EE6185}"/>
              </a:ext>
            </a:extLst>
          </p:cNvPr>
          <p:cNvSpPr txBox="1"/>
          <p:nvPr/>
        </p:nvSpPr>
        <p:spPr>
          <a:xfrm>
            <a:off x="941034" y="3888419"/>
            <a:ext cx="469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红色代表最优初态</a:t>
            </a:r>
            <a:endParaRPr lang="en-US" altLang="zh-CN" dirty="0"/>
          </a:p>
          <a:p>
            <a:r>
              <a:rPr lang="zh-CN" altLang="en-US" dirty="0"/>
              <a:t>结果大于最大纠缠度量</a:t>
            </a:r>
            <a:r>
              <a:rPr lang="en-US" altLang="zh-CN" dirty="0"/>
              <a:t>3,</a:t>
            </a:r>
            <a:r>
              <a:rPr lang="zh-CN" altLang="en-US" dirty="0"/>
              <a:t>可能的原因是三能级的引入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A30B52-4CAD-40BE-BCE1-06205449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90" y="3151843"/>
            <a:ext cx="4553660" cy="3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215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Renyi Entropy演化仿真</vt:lpstr>
      <vt:lpstr>目标</vt:lpstr>
      <vt:lpstr>Renyi entropy的定义及整体纠缠度量</vt:lpstr>
      <vt:lpstr>比特参数</vt:lpstr>
      <vt:lpstr>2 qubits</vt:lpstr>
      <vt:lpstr>3 qubits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 yi</dc:creator>
  <cp:lastModifiedBy>ya yi</cp:lastModifiedBy>
  <cp:revision>12</cp:revision>
  <dcterms:created xsi:type="dcterms:W3CDTF">2018-11-28T13:09:48Z</dcterms:created>
  <dcterms:modified xsi:type="dcterms:W3CDTF">2018-11-29T00:39:03Z</dcterms:modified>
</cp:coreProperties>
</file>