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9CA637-5ECF-46C3-BA43-D10A7CBF0471}">
          <p14:sldIdLst>
            <p14:sldId id="256"/>
            <p14:sldId id="259"/>
            <p14:sldId id="257"/>
            <p14:sldId id="258"/>
            <p14:sldId id="260"/>
            <p14:sldId id="261"/>
            <p14:sldId id="262"/>
            <p14:sldId id="266"/>
            <p14:sldId id="263"/>
            <p14:sldId id="264"/>
            <p14:sldId id="265"/>
          </p14:sldIdLst>
        </p14:section>
        <p14:section name="演化过程" id="{87005D89-3CF1-4797-9B16-7E7F312ADF40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90C0F-31AE-493E-A9DF-9BACA0974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BCA5-8205-4596-8CE0-BD87C6A65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B4DA7-B24F-44B7-8342-9E5B3313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8011A-EA6A-459E-A3C6-92BBC156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7B7E0-1D1A-4B5B-A1B5-DF0AF6DD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76B7-CFC5-4967-A7F1-E64F4580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05D7B-1B10-4957-8DC1-5B808E886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035D4-6D19-40A9-BD99-5CD98635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EAB1A-0E5F-49AB-8D5A-BE3A2B47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E74BF-BE8A-489E-A39F-C7A3C694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87C9D-D0FC-487A-9FC7-1A55BBAE8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0BB82-4E77-4365-9D6B-EABCC4F3D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D6D07-505C-4A03-B134-6F293F61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1FD83-49B1-4D46-9AE9-3095C9FD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0B4F0-622A-43C1-A672-38B1BE63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09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A440A-42D9-44DE-B3CD-42B8C45A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86155-3B5B-44AB-B077-CBF3BC9E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D478A-6710-40C6-887C-F4EA18ED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B720B-2B06-468D-9BB0-F4F4C176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7C842-F2BF-4D04-8A91-B3000067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7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92B61-17C0-499A-A013-88B351F3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F6396-362D-4930-89C1-C415B42A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7B8F9-460F-4CD3-8E52-EE2BBEEA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59FBA-003A-4AF5-A4CC-3870CE41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06E6B-FB6A-4771-A415-B50BB47A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4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C48C-FA75-4B82-B259-F6A416A4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3A68B-589F-4E31-951F-87FE53F39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B3897-0A59-4B8D-80B6-9F3F9CAC3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0E0D0-C529-413C-8622-12029FC0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5B3DD-2617-4DB9-BFF3-830F7664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03BB5B-621E-4B8F-B71E-8FC77547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3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DC1B4-17AB-4091-80CD-2FD5ECBD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D93E9-1FCB-4FF8-8E21-77A176C3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B52225-631C-457A-9517-491813421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1149DE-A35A-4E35-9906-E55278125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DAC850-C658-423D-ABFD-FF81A293C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7AAA7E-B5E5-495C-8263-B4BC8B55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8A5489-EEE1-4AC1-AD42-88852D34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A52E07-BF89-4A19-8C8B-57A1A8D1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3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E5C18-FEC1-4350-B8E4-AF40B81B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F63541-6F69-4F59-B0FB-0FB83A2D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A5CA14-FB05-4DCA-9BBD-B639A58E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1B05C5-CF9D-4C2A-9F42-17F1B33B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0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B5FDFA-B754-4C8C-82EB-220A247B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FB6B5-CA03-4669-986C-28194D35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51D32-C373-484D-9179-8E6C893D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8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E19F7-43EC-4956-BBED-77AF766F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E21FB-025A-4E4B-897A-D6890F5D9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D0BC3B-F433-46C9-8D43-7AD451CFC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8F12EF-82DF-4ED0-9FEB-B9A33F33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8A51A-C763-4C29-9503-0CAC242C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793D7-6B15-4E3D-99DE-80C92403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8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4C932-C9BB-472A-9144-6C7D2E53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73EB15-D660-4432-B52F-8103FB399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72305D-5067-4276-98B5-29499A85A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AE570-3625-4096-B181-7173FCAA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7A853-1AA0-4072-9167-C9DD9223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831FC-C39C-4FEB-A82E-9B717F01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2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B4F248-486A-43F9-BB16-BA9CDF5D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AA0B9-F851-4D32-BB80-FBF9D470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96FED-4F64-45C4-8421-FB7B94B87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33A0-D18A-48BF-936F-7394FE05BCB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D015F-9935-4574-859C-758FB2774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AA32D-33D3-489D-87F8-BF7C8490C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1FFC-0C19-453F-8E2C-AB839506B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Renyi</a:t>
            </a:r>
            <a:r>
              <a:rPr lang="en-US" altLang="zh-CN" dirty="0"/>
              <a:t> Entropy</a:t>
            </a:r>
            <a:r>
              <a:rPr lang="zh-CN" altLang="en-US" dirty="0"/>
              <a:t>演化仿真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43DB32-98EA-470C-8D60-78E3150C6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查辰</a:t>
            </a:r>
          </a:p>
        </p:txBody>
      </p:sp>
    </p:spTree>
    <p:extLst>
      <p:ext uri="{BB962C8B-B14F-4D97-AF65-F5344CB8AC3E}">
        <p14:creationId xmlns:p14="http://schemas.microsoft.com/office/powerpoint/2010/main" val="333887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8FD12-A1C5-4A72-9A3A-0385BB59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987"/>
            <a:ext cx="10515600" cy="5149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6 qubits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FA5684B-6E29-4A53-A4C3-CF799B813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203852"/>
              </p:ext>
            </p:extLst>
          </p:nvPr>
        </p:nvGraphicFramePr>
        <p:xfrm>
          <a:off x="838200" y="1088550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274664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687851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95632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 entropy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Time(ns)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0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[+,-,+,+,+,+]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57.182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8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[-,+,-,-,-,-]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57.182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0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[-,+,+,+,+,+]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54.316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30.666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[+,+,-,+,+,+]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56.907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38.666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[-,-,+,+,+,+]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53.677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25.333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9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[+,-,+,+,-,+]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54.721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2337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60B540B-B2F4-4E3E-9F7A-830CECE1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02" y="4118512"/>
            <a:ext cx="3550482" cy="26628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EBE7CF-88B4-432A-9743-0AACDAB61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18" y="4195138"/>
            <a:ext cx="3550482" cy="266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1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459E0-0559-404A-A8D7-066DB3EF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总结和猜想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A08937-CF24-4CFB-AA68-87D1D40D1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结论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初态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初态为</a:t>
                </a:r>
                <a:r>
                  <a:rPr lang="en-US" altLang="zh-CN" dirty="0"/>
                  <a:t>+,-</a:t>
                </a:r>
                <a:r>
                  <a:rPr lang="zh-CN" altLang="en-US" dirty="0"/>
                  <a:t>态的组合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一般比为</a:t>
                </a:r>
                <a:r>
                  <a:rPr lang="en-US" altLang="zh-CN" dirty="0"/>
                  <a:t>0,1</a:t>
                </a:r>
                <a:r>
                  <a:rPr lang="zh-CN" altLang="en-US" dirty="0"/>
                  <a:t>态的组合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结果更好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zh-CN" altLang="en-US" dirty="0"/>
                  <a:t>初态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初态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和它的反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dirty="0"/>
                  <a:t>即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→</a:t>
                </a:r>
                <a:r>
                  <a:rPr lang="en-US" altLang="zh-CN" dirty="0"/>
                  <a:t>-,-</a:t>
                </a:r>
                <a:r>
                  <a:rPr lang="zh-CN" altLang="en-US" dirty="0"/>
                  <a:t> → ＋</a:t>
                </a:r>
                <a:r>
                  <a:rPr lang="en-US" altLang="zh-CN" dirty="0"/>
                  <a:t>,0</a:t>
                </a:r>
                <a:r>
                  <a:rPr lang="zh-CN" altLang="en-US" dirty="0"/>
                  <a:t> →</a:t>
                </a:r>
                <a:r>
                  <a:rPr lang="en-US" altLang="zh-CN" dirty="0"/>
                  <a:t>1,1</a:t>
                </a:r>
                <a:r>
                  <a:rPr lang="zh-CN" altLang="en-US" dirty="0"/>
                  <a:t> →</a:t>
                </a:r>
                <a:r>
                  <a:rPr lang="en-US" altLang="zh-CN" dirty="0"/>
                  <a:t>0)</a:t>
                </a:r>
                <a:r>
                  <a:rPr lang="zh-CN" altLang="en-US" dirty="0"/>
                  <a:t>演化过程相同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到达最高纠缠的时间点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没有具体的规律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但将奇数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偶数比特分开看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随着比特数的增大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最大纠缠时间点是缓慢增长的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在这种纠缠度量下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整个体系的最大纠缠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dirty="0"/>
                  <a:t>是大于</a:t>
                </a:r>
                <a:r>
                  <a:rPr lang="en-US" altLang="zh-CN" dirty="0"/>
                  <a:t>GHZ</a:t>
                </a:r>
                <a:r>
                  <a:rPr lang="zh-CN" altLang="en-US" dirty="0"/>
                  <a:t>态的纠缠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GHZ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猜想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最优初态</a:t>
                </a:r>
                <a:r>
                  <a:rPr lang="en-US" altLang="zh-CN" dirty="0"/>
                  <a:t>:</a:t>
                </a:r>
              </a:p>
              <a:p>
                <a:pPr lvl="2"/>
                <a:r>
                  <a:rPr lang="zh-CN" altLang="en-US" dirty="0"/>
                  <a:t>奇数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两侧为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中间全为</a:t>
                </a:r>
                <a:r>
                  <a:rPr lang="en-US" altLang="zh-CN" dirty="0"/>
                  <a:t>-(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:+---+)</a:t>
                </a:r>
              </a:p>
              <a:p>
                <a:pPr lvl="2"/>
                <a:r>
                  <a:rPr lang="zh-CN" altLang="en-US" dirty="0"/>
                  <a:t>偶数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除了</a:t>
                </a:r>
                <a:r>
                  <a:rPr lang="en-US" altLang="zh-CN" dirty="0"/>
                  <a:t>1/4</a:t>
                </a:r>
                <a:r>
                  <a:rPr lang="zh-CN" altLang="en-US" dirty="0"/>
                  <a:t>分位为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外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其余都为正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:+-++++)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A08937-CF24-4CFB-AA68-87D1D40D1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66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D3880-09A2-40D6-A97C-25BAF83E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 qubits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5E6E08-AC5F-4A17-8E89-E2BC5D777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58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64361-C366-4D67-9897-C3DA1B2B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3 qubits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D27F889-CC93-4AC6-859E-C57EBFD67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76" y="1905524"/>
            <a:ext cx="5070424" cy="3802818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AE1977-C598-498D-8899-838255EAE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5524"/>
            <a:ext cx="5070424" cy="380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0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64361-C366-4D67-9897-C3DA1B2B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4 qubits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B73573-0D89-41F8-9C0F-5C542007C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6" y="1575278"/>
            <a:ext cx="3222009" cy="24165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97306D-FC60-4F3C-B570-1D17C4977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45" y="1575277"/>
            <a:ext cx="3222010" cy="24165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8C48787-129A-4EF9-99B7-727478F69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54" y="1575277"/>
            <a:ext cx="3222011" cy="24165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66C0F3F-F19E-44B3-ADDB-ABFB6B632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6" y="3993683"/>
            <a:ext cx="3222009" cy="241650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BF962D5-960D-4E78-A466-0726C4FE8F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45" y="3991785"/>
            <a:ext cx="3222009" cy="241650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D4B5A7A-85F4-4291-9175-15D7F8F9D7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54" y="3989887"/>
            <a:ext cx="3222009" cy="24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0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64361-C366-4D67-9897-C3DA1B2B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4 qubits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5696C4-62A9-42A3-A9F4-4474637DB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91" y="1272166"/>
            <a:ext cx="3465248" cy="25989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50821E-3110-4EFC-A1F4-F17110181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87" y="1272165"/>
            <a:ext cx="3465249" cy="25989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6358E2-D2E1-4969-952F-77A473B2F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91" y="4028244"/>
            <a:ext cx="3465248" cy="25989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ADF91E-7296-49A0-B59A-B4063FA7F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87" y="4112581"/>
            <a:ext cx="3465248" cy="259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0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64361-C366-4D67-9897-C3DA1B2B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5 qubits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F39B3A-0D53-48B9-9972-5CDB99DCB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20" y="1216678"/>
            <a:ext cx="3301910" cy="24764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F90613-8554-4339-AFA0-576A24DF4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70" y="1216678"/>
            <a:ext cx="3301910" cy="24764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03B166-7415-4214-A981-CA2865955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20" y="3773010"/>
            <a:ext cx="3301910" cy="24764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20948C-EA00-481E-B754-957D7EAF5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70" y="3773011"/>
            <a:ext cx="3301910" cy="24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0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64361-C366-4D67-9897-C3DA1B2B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6 qubits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9223A6-2EFE-4445-B0E8-7DEC56186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9" y="1690688"/>
            <a:ext cx="3328540" cy="24964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539413-7788-4A4B-A914-A2D85DBD6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99" y="1690688"/>
            <a:ext cx="3328540" cy="24964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90C602-304F-413B-8C3F-511E66BD3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439" y="1690688"/>
            <a:ext cx="3328540" cy="24964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0288193-9130-458A-95A3-1C324CF33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9" y="4187093"/>
            <a:ext cx="3328540" cy="24964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FE01D00-D814-4D0E-A4A3-099010B25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99" y="4187092"/>
            <a:ext cx="3328540" cy="24964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6DCF1BD-B2BE-41A3-BB3B-583F5F5752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439" y="4187092"/>
            <a:ext cx="3328540" cy="24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4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3BC5D-AE37-45FF-8704-22CDFEB2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2E1FE-6D30-415D-A609-86AF0904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仿真不同初态下</a:t>
            </a:r>
            <a:r>
              <a:rPr lang="en-US" altLang="zh-CN" dirty="0"/>
              <a:t>,</a:t>
            </a:r>
            <a:r>
              <a:rPr lang="zh-CN" altLang="en-US" dirty="0"/>
              <a:t>共振</a:t>
            </a:r>
            <a:r>
              <a:rPr lang="en-US" altLang="zh-CN" dirty="0"/>
              <a:t>qubit</a:t>
            </a:r>
            <a:r>
              <a:rPr lang="zh-CN" altLang="en-US" dirty="0"/>
              <a:t>一维链的自由演化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 err="1"/>
              <a:t>Renyi</a:t>
            </a:r>
            <a:r>
              <a:rPr lang="en-US" altLang="zh-CN" dirty="0"/>
              <a:t> entropy</a:t>
            </a:r>
            <a:r>
              <a:rPr lang="zh-CN" altLang="en-US" dirty="0"/>
              <a:t>作为整个体系纠缠程度的度量</a:t>
            </a:r>
            <a:r>
              <a:rPr lang="en-US" altLang="zh-CN" dirty="0"/>
              <a:t>,</a:t>
            </a:r>
            <a:r>
              <a:rPr lang="zh-CN" altLang="en-US" dirty="0"/>
              <a:t>确定在什么时间点</a:t>
            </a:r>
            <a:r>
              <a:rPr lang="en-US" altLang="zh-CN" dirty="0"/>
              <a:t>,</a:t>
            </a:r>
            <a:r>
              <a:rPr lang="zh-CN" altLang="en-US" dirty="0"/>
              <a:t>整个体系的纠缠程度最大</a:t>
            </a:r>
            <a:endParaRPr lang="en-US" altLang="zh-CN" dirty="0"/>
          </a:p>
          <a:p>
            <a:r>
              <a:rPr lang="zh-CN" altLang="en-US" dirty="0"/>
              <a:t>通过遍历</a:t>
            </a:r>
            <a:r>
              <a:rPr lang="en-US" altLang="zh-CN" dirty="0"/>
              <a:t>0,1,+,-,</a:t>
            </a:r>
            <a:r>
              <a:rPr lang="zh-CN" altLang="en-US" dirty="0"/>
              <a:t>得到一个最优初态</a:t>
            </a:r>
            <a:r>
              <a:rPr lang="en-US" altLang="zh-CN" dirty="0"/>
              <a:t>,</a:t>
            </a:r>
            <a:r>
              <a:rPr lang="zh-CN" altLang="en-US" dirty="0"/>
              <a:t>使得自由演化中体系纠缠程度最大</a:t>
            </a:r>
          </a:p>
        </p:txBody>
      </p:sp>
    </p:spTree>
    <p:extLst>
      <p:ext uri="{BB962C8B-B14F-4D97-AF65-F5344CB8AC3E}">
        <p14:creationId xmlns:p14="http://schemas.microsoft.com/office/powerpoint/2010/main" val="34846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E8641-FB28-4139-A3AA-503106D6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Renyi</a:t>
            </a:r>
            <a:r>
              <a:rPr lang="en-US" altLang="zh-CN" dirty="0"/>
              <a:t> entropy</a:t>
            </a:r>
            <a:r>
              <a:rPr lang="zh-CN" altLang="en-US" dirty="0"/>
              <a:t>的定义及整体纠缠度量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88DC4-7D59-413F-B5A0-8F289DFDC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𝑇𝑟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 dirty="0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en-US" altLang="zh-CN" dirty="0" smtClean="0"/>
                      <m:t> 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系统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的整体纠缠度量</a:t>
                </a:r>
                <a:r>
                  <a:rPr lang="en-US" altLang="zh-CN" dirty="0"/>
                  <a:t>E=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zh-CN" altLang="en-US" dirty="0"/>
                  <a:t>其中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为整个系统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的一种二分的子系统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求和时对所有可能的二分求和</a:t>
                </a:r>
                <a:r>
                  <a:rPr lang="en-US" altLang="zh-CN" dirty="0"/>
                  <a:t>,A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的补</a:t>
                </a:r>
                <a:r>
                  <a:rPr lang="en-US" altLang="zh-CN" dirty="0"/>
                  <a:t>(T-A)</a:t>
                </a:r>
                <a:r>
                  <a:rPr lang="zh-CN" altLang="en-US" dirty="0"/>
                  <a:t>只取一个</a:t>
                </a:r>
                <a:endParaRPr lang="en-US" altLang="zh-CN" dirty="0"/>
              </a:p>
              <a:p>
                <a:r>
                  <a:rPr lang="zh-CN" altLang="en-US" dirty="0"/>
                  <a:t>定义了整个体系的最大纠缠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为理论上所有二分子系统均为最大混态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时的</a:t>
                </a:r>
                <a:r>
                  <a:rPr lang="en-US" altLang="zh-CN" dirty="0" err="1"/>
                  <a:t>Emax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这个态不一定真实存在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88DC4-7D59-413F-B5A0-8F289DFDC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81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F1D7A-42E3-4291-B46C-1C22DAD6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比特参数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F932B-83B7-4DFC-8939-75C43B63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频率</a:t>
            </a:r>
            <a:r>
              <a:rPr lang="en-US" altLang="zh-CN" dirty="0"/>
              <a:t>:5GHz</a:t>
            </a:r>
          </a:p>
          <a:p>
            <a:r>
              <a:rPr lang="zh-CN" altLang="en-US" dirty="0"/>
              <a:t>耦合强度</a:t>
            </a:r>
            <a:r>
              <a:rPr lang="en-US" altLang="zh-CN" dirty="0"/>
              <a:t>:12.5MHz</a:t>
            </a:r>
          </a:p>
          <a:p>
            <a:r>
              <a:rPr lang="zh-CN" altLang="en-US" dirty="0"/>
              <a:t>非简谐性</a:t>
            </a:r>
            <a:r>
              <a:rPr lang="en-US" altLang="zh-CN" dirty="0"/>
              <a:t>:-250MHz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48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F4C7E-3F9D-4805-9CA2-B5BC0498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 qubits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CA38946-81C6-4C3C-98EE-E96C08A4D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656847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390701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376924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32235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 entropy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Time(ns)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[+,+]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0.9999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22.22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8017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4C6A7B3-6A89-43F0-9C1C-DBB0902468EA}"/>
              </a:ext>
            </a:extLst>
          </p:cNvPr>
          <p:cNvSpPr txBox="1"/>
          <p:nvPr/>
        </p:nvSpPr>
        <p:spPr>
          <a:xfrm>
            <a:off x="941033" y="3888419"/>
            <a:ext cx="515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红色代表最优初态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E7502B-AC00-44FF-8942-4EAB56B0A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16" y="2969581"/>
            <a:ext cx="4603967" cy="34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5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D3880-09A2-40D6-A97C-25BAF83E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3 qubits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4713887-11E1-4F8B-9048-9E58CB37A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417666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114923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088562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68967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 entropy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Time(ns)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71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[+,+,-]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8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[+,-,+]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3.0189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27.333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8211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6364365-9C66-48DA-A1FB-697170EE6185}"/>
              </a:ext>
            </a:extLst>
          </p:cNvPr>
          <p:cNvSpPr txBox="1"/>
          <p:nvPr/>
        </p:nvSpPr>
        <p:spPr>
          <a:xfrm>
            <a:off x="941034" y="3888419"/>
            <a:ext cx="469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红色代表最优初态</a:t>
            </a:r>
            <a:endParaRPr lang="en-US" altLang="zh-CN" dirty="0"/>
          </a:p>
          <a:p>
            <a:r>
              <a:rPr lang="zh-CN" altLang="en-US" dirty="0"/>
              <a:t>结果大于最大纠缠度量</a:t>
            </a:r>
            <a:r>
              <a:rPr lang="en-US" altLang="zh-CN" dirty="0"/>
              <a:t>3,</a:t>
            </a:r>
            <a:r>
              <a:rPr lang="zh-CN" altLang="en-US" dirty="0"/>
              <a:t>可能的原因是三能级的引入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A30B52-4CAD-40BE-BCE1-06205449F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90" y="3151843"/>
            <a:ext cx="4553660" cy="34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9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37842-58AA-4BC7-B7C7-7B9ABB9C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4 qubits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7A867F6-09A5-4E44-8718-0A2C7909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591279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637133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823703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926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 entropy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Time(ns)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[0,0,1,0]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5.3403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27.333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5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[0,0,0,1]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5.2933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3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[+,+,+,+]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8.1448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26.666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7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[+,+,-,+]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8.6516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[-,-,+,-]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8.6516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1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[-,-,-,+]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8.7172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19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[+,+,+,-]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8.7127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99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[+,+,-,-]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8.3955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125.33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8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[+,-,+,-]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8.1121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[+,-,-,+]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8.2277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73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01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3CE80A-006D-42B6-BA37-CCFE2004D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25" y="1816747"/>
            <a:ext cx="4798175" cy="359863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55DD2B-DC42-4A3B-86AE-63FBEF834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6746"/>
            <a:ext cx="4798175" cy="359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2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1B958-7931-4CDC-9042-6F4B3555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5 qubits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3384D1F-0F1A-4973-8872-C2A5083A5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69512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209715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88515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32861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 entropy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Time(ns)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3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[+,-,-,-,+]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23.413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29.333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2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[-,+,+,+,-]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23.413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29.333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1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[+,-,-,+,-]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22.103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29.333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4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[+,-,+,-,+]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20.314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27.333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61319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A14F4319-0D11-4A64-84F3-AEE4910B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49" y="3744597"/>
            <a:ext cx="4012120" cy="30090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6F09B1-641D-47CB-B601-9C51FB80E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81" y="3814762"/>
            <a:ext cx="4012120" cy="30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2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465</Words>
  <Application>Microsoft Office PowerPoint</Application>
  <PresentationFormat>宽屏</PresentationFormat>
  <Paragraphs>124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Renyi Entropy演化仿真</vt:lpstr>
      <vt:lpstr>目标</vt:lpstr>
      <vt:lpstr>Renyi entropy的定义及整体纠缠度量</vt:lpstr>
      <vt:lpstr>比特参数</vt:lpstr>
      <vt:lpstr>2 qubits</vt:lpstr>
      <vt:lpstr>3 qubits</vt:lpstr>
      <vt:lpstr>4 qubits</vt:lpstr>
      <vt:lpstr>PowerPoint 演示文稿</vt:lpstr>
      <vt:lpstr>5 qubits</vt:lpstr>
      <vt:lpstr>6 qubits</vt:lpstr>
      <vt:lpstr>总结和猜想</vt:lpstr>
      <vt:lpstr>2 qubits</vt:lpstr>
      <vt:lpstr>3 qubits</vt:lpstr>
      <vt:lpstr>4 qubits</vt:lpstr>
      <vt:lpstr>4 qubits</vt:lpstr>
      <vt:lpstr>5 qubits</vt:lpstr>
      <vt:lpstr>6 qubits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 yi</dc:creator>
  <cp:lastModifiedBy>ya yi</cp:lastModifiedBy>
  <cp:revision>27</cp:revision>
  <dcterms:created xsi:type="dcterms:W3CDTF">2018-11-28T13:09:48Z</dcterms:created>
  <dcterms:modified xsi:type="dcterms:W3CDTF">2018-11-29T03:21:54Z</dcterms:modified>
</cp:coreProperties>
</file>