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8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腔</a:t>
            </a:r>
            <a:r>
              <a:rPr lang="zh-CN" altLang="en-US" dirty="0" smtClean="0"/>
              <a:t>耦合改变</a:t>
            </a: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查辰</a:t>
            </a:r>
          </a:p>
        </p:txBody>
      </p:sp>
    </p:spTree>
    <p:extLst>
      <p:ext uri="{BB962C8B-B14F-4D97-AF65-F5344CB8AC3E}">
        <p14:creationId xmlns:p14="http://schemas.microsoft.com/office/powerpoint/2010/main" val="99607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gt</a:t>
            </a:r>
            <a:r>
              <a:rPr lang="en-US" altLang="zh-CN" dirty="0"/>
              <a:t> = </a:t>
            </a:r>
            <a:r>
              <a:rPr lang="en-US" altLang="zh-CN" dirty="0" err="1"/>
              <a:t>np.linspace</a:t>
            </a:r>
            <a:r>
              <a:rPr lang="en-US" altLang="zh-CN" dirty="0"/>
              <a:t>(0.08,0.12,41)*2*</a:t>
            </a:r>
            <a:r>
              <a:rPr lang="en-US" altLang="zh-CN" dirty="0" err="1"/>
              <a:t>np.pi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176406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446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44463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782289"/>
              </p:ext>
            </p:extLst>
          </p:nvPr>
        </p:nvGraphicFramePr>
        <p:xfrm>
          <a:off x="1547664" y="3068960"/>
          <a:ext cx="102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3" imgW="1028160" imgH="863640" progId="Package">
                  <p:embed/>
                </p:oleObj>
              </mc:Choice>
              <mc:Fallback>
                <p:oleObj name="包装程序外壳对象" showAsIcon="1" r:id="rId3" imgW="10281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068960"/>
                        <a:ext cx="1028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14654"/>
              </p:ext>
            </p:extLst>
          </p:nvPr>
        </p:nvGraphicFramePr>
        <p:xfrm>
          <a:off x="3347864" y="3068960"/>
          <a:ext cx="80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5" imgW="799560" imgH="863640" progId="Package">
                  <p:embed/>
                </p:oleObj>
              </mc:Choice>
              <mc:Fallback>
                <p:oleObj name="包装程序外壳对象" showAsIcon="1" r:id="rId5" imgW="79956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3068960"/>
                        <a:ext cx="800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27856"/>
              </p:ext>
            </p:extLst>
          </p:nvPr>
        </p:nvGraphicFramePr>
        <p:xfrm>
          <a:off x="6012160" y="3068960"/>
          <a:ext cx="154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7" imgW="1548720" imgH="863640" progId="Package">
                  <p:embed/>
                </p:oleObj>
              </mc:Choice>
              <mc:Fallback>
                <p:oleObj name="包装程序外壳对象" showAsIcon="1" r:id="rId7" imgW="1548720" imgH="863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2160" y="3068960"/>
                        <a:ext cx="1549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6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全屏显示(4:3)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程序包</vt:lpstr>
      <vt:lpstr>腔耦合改变g</vt:lpstr>
      <vt:lpstr>gt = np.linspace(0.08,0.12,41)*2*np.pi</vt:lpstr>
      <vt:lpstr>PowerPoint 演示文稿</vt:lpstr>
      <vt:lpstr>PowerPoint 演示文稿</vt:lpstr>
      <vt:lpstr>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腔耦合改变g</dc:title>
  <dc:creator>Chen</dc:creator>
  <cp:lastModifiedBy>PC</cp:lastModifiedBy>
  <cp:revision>1</cp:revision>
  <dcterms:created xsi:type="dcterms:W3CDTF">2017-09-17T12:33:38Z</dcterms:created>
  <dcterms:modified xsi:type="dcterms:W3CDTF">2017-09-17T12:38:37Z</dcterms:modified>
</cp:coreProperties>
</file>