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微波反射的影响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0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微波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 = D(t)*Cos(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+g*D(t-</a:t>
            </a:r>
            <a:r>
              <a:rPr lang="el-GR" altLang="zh-CN" dirty="0"/>
              <a:t>Δ</a:t>
            </a:r>
            <a:r>
              <a:rPr lang="en-US" altLang="zh-CN" dirty="0" smtClean="0"/>
              <a:t>t)*Cos[w(t-</a:t>
            </a:r>
            <a:r>
              <a:rPr lang="el-GR" altLang="zh-CN" dirty="0"/>
              <a:t> Δ </a:t>
            </a:r>
            <a:r>
              <a:rPr lang="en-US" altLang="zh-CN" dirty="0" smtClean="0"/>
              <a:t>t)]</a:t>
            </a:r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D(t)</a:t>
            </a:r>
            <a:r>
              <a:rPr lang="zh-CN" altLang="en-US" dirty="0" smtClean="0"/>
              <a:t>为包络，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为两个波幅度的比值</a:t>
            </a:r>
            <a:endParaRPr lang="en-US" altLang="zh-CN" dirty="0" smtClean="0"/>
          </a:p>
          <a:p>
            <a:pPr marL="0" indent="0">
              <a:buNone/>
            </a:pPr>
            <a:r>
              <a:rPr lang="el-GR" altLang="zh-CN" dirty="0" smtClean="0"/>
              <a:t>Δ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为两个波在时域上的差值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平移</a:t>
            </a:r>
            <a:r>
              <a:rPr lang="el-GR" altLang="zh-CN" dirty="0" smtClean="0"/>
              <a:t>Δ</a:t>
            </a:r>
            <a:r>
              <a:rPr lang="en-US" altLang="zh-CN" dirty="0" smtClean="0"/>
              <a:t>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D(t)</a:t>
            </a:r>
            <a:r>
              <a:rPr lang="zh-CN" altLang="en-US" dirty="0" smtClean="0"/>
              <a:t>为高斯波，幅度为</a:t>
            </a:r>
            <a:r>
              <a:rPr lang="en-US" altLang="zh-CN" dirty="0" smtClean="0"/>
              <a:t>omega</a:t>
            </a:r>
          </a:p>
          <a:p>
            <a:pPr marL="0" indent="0">
              <a:buNone/>
            </a:pPr>
            <a:r>
              <a:rPr lang="zh-CN" altLang="en-US" dirty="0"/>
              <a:t>总时</a:t>
            </a:r>
            <a:r>
              <a:rPr lang="zh-CN" altLang="en-US" dirty="0" smtClean="0"/>
              <a:t>长</a:t>
            </a:r>
            <a:r>
              <a:rPr lang="en-US" altLang="zh-CN" dirty="0" smtClean="0"/>
              <a:t>60ns</a:t>
            </a:r>
            <a:r>
              <a:rPr lang="zh-CN" altLang="en-US" dirty="0" smtClean="0"/>
              <a:t>，有效微波宽度大概</a:t>
            </a:r>
            <a:r>
              <a:rPr lang="en-US" altLang="zh-CN" dirty="0" smtClean="0"/>
              <a:t>40ns</a:t>
            </a:r>
          </a:p>
        </p:txBody>
      </p:sp>
    </p:spTree>
    <p:extLst>
      <p:ext uri="{BB962C8B-B14F-4D97-AF65-F5344CB8AC3E}">
        <p14:creationId xmlns:p14="http://schemas.microsoft.com/office/powerpoint/2010/main" val="95688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3936437" cy="295232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4824"/>
            <a:ext cx="3960440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改变不同的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，固定</a:t>
            </a:r>
            <a:r>
              <a:rPr lang="el-GR" altLang="zh-CN" dirty="0"/>
              <a:t>Δ</a:t>
            </a:r>
            <a:r>
              <a:rPr lang="en-US" altLang="zh-CN" dirty="0" smtClean="0"/>
              <a:t>t = 5</a:t>
            </a:r>
            <a:r>
              <a:rPr lang="zh-CN" altLang="en-US" dirty="0" smtClean="0"/>
              <a:t>，寻找最优的包络线参数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可以</a:t>
            </a:r>
            <a:r>
              <a:rPr lang="zh-CN" altLang="en-US" dirty="0" smtClean="0"/>
              <a:t>看到随着</a:t>
            </a:r>
            <a:r>
              <a:rPr lang="en-US" altLang="zh-CN" dirty="0" smtClean="0"/>
              <a:t>g</a:t>
            </a:r>
            <a:r>
              <a:rPr lang="zh-CN" altLang="en-US" dirty="0" smtClean="0"/>
              <a:t>增大，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近抛物线下降，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[0,0.2]</a:t>
            </a:r>
            <a:r>
              <a:rPr lang="zh-CN" altLang="en-US" dirty="0" smtClean="0"/>
              <a:t>范围里，造成的影响在千分之一或万分之一的量级，影响较小。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最</a:t>
            </a:r>
            <a:r>
              <a:rPr lang="zh-CN" altLang="en-US" dirty="0" smtClean="0"/>
              <a:t>优参数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，也随</a:t>
            </a:r>
            <a:r>
              <a:rPr lang="en-US" altLang="zh-CN" dirty="0" smtClean="0"/>
              <a:t>g</a:t>
            </a:r>
            <a:r>
              <a:rPr lang="zh-CN" altLang="en-US" dirty="0" smtClean="0"/>
              <a:t>逐渐下降，这个变化相对还是比较大的，达到了</a:t>
            </a:r>
            <a:r>
              <a:rPr lang="en-US" altLang="zh-CN" dirty="0" smtClean="0"/>
              <a:t>10%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65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l-GR" altLang="zh-CN" dirty="0"/>
              <a:t>Δ</a:t>
            </a:r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006206" cy="300465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3"/>
            <a:ext cx="3960440" cy="29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l-GR" altLang="zh-CN" dirty="0"/>
              <a:t>Δ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改变不同的</a:t>
            </a:r>
            <a:r>
              <a:rPr lang="el-GR" altLang="zh-CN" dirty="0"/>
              <a:t>Δ</a:t>
            </a:r>
            <a:r>
              <a:rPr lang="en-US" altLang="zh-CN" dirty="0"/>
              <a:t>t </a:t>
            </a:r>
            <a:r>
              <a:rPr lang="zh-CN" altLang="en-US" dirty="0" smtClean="0"/>
              <a:t>，固定</a:t>
            </a:r>
            <a:r>
              <a:rPr lang="en-US" altLang="zh-CN" dirty="0" smtClean="0"/>
              <a:t>g = 0.08</a:t>
            </a:r>
            <a:r>
              <a:rPr lang="zh-CN" altLang="en-US" dirty="0" smtClean="0"/>
              <a:t>，寻找最优的包络线参数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可以</a:t>
            </a:r>
            <a:r>
              <a:rPr lang="zh-CN" altLang="en-US" dirty="0" smtClean="0"/>
              <a:t>看到随着</a:t>
            </a:r>
            <a:r>
              <a:rPr lang="el-GR" altLang="zh-CN" dirty="0"/>
              <a:t>Δ</a:t>
            </a:r>
            <a:r>
              <a:rPr lang="en-US" altLang="zh-CN" dirty="0"/>
              <a:t>t</a:t>
            </a:r>
            <a:r>
              <a:rPr lang="zh-CN" altLang="en-US" dirty="0" smtClean="0"/>
              <a:t>增大，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上下波动，但整体是下降的，影响相对较小；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l-GR" altLang="zh-CN" dirty="0"/>
              <a:t>Δ</a:t>
            </a:r>
            <a:r>
              <a:rPr lang="en-US" altLang="zh-CN" dirty="0" smtClean="0"/>
              <a:t>t = 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最高，近似为</a:t>
            </a:r>
            <a:r>
              <a:rPr lang="en-US" altLang="zh-CN" dirty="0" smtClean="0"/>
              <a:t>1.</a:t>
            </a:r>
          </a:p>
          <a:p>
            <a:pPr marL="0" indent="0">
              <a:buNone/>
            </a:pPr>
            <a:r>
              <a:rPr lang="zh-CN" altLang="en-US" dirty="0"/>
              <a:t>最</a:t>
            </a:r>
            <a:r>
              <a:rPr lang="zh-CN" altLang="en-US" dirty="0" smtClean="0"/>
              <a:t>优参数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也随之上下波动。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77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6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</TotalTime>
  <Words>224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暗香扑面</vt:lpstr>
      <vt:lpstr>微波反射的影响</vt:lpstr>
      <vt:lpstr>微波表达式</vt:lpstr>
      <vt:lpstr>改变g</vt:lpstr>
      <vt:lpstr>改变g</vt:lpstr>
      <vt:lpstr>改变Δt</vt:lpstr>
      <vt:lpstr>改变Δt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微波反射的影响</dc:title>
  <dc:creator>Chen</dc:creator>
  <cp:lastModifiedBy>PC</cp:lastModifiedBy>
  <cp:revision>3</cp:revision>
  <dcterms:created xsi:type="dcterms:W3CDTF">2017-08-09T14:48:32Z</dcterms:created>
  <dcterms:modified xsi:type="dcterms:W3CDTF">2017-08-09T15:18:34Z</dcterms:modified>
</cp:coreProperties>
</file>