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69" autoAdjust="0"/>
  </p:normalViewPr>
  <p:slideViewPr>
    <p:cSldViewPr snapToGrid="0">
      <p:cViewPr varScale="1">
        <p:scale>
          <a:sx n="58" d="100"/>
          <a:sy n="58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1DF4F-2E05-4762-BEBA-C5DFC51D9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24159-5024-440D-AB84-2845E0105F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24159-5024-440D-AB84-2845E0105F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0A14-A513-474C-92B3-C710EC328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C6B3-E247-47EA-9101-E583E06E0D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CZ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波形参数对保真度的影响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查辰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0.04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0.04)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lam3=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.04928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0.99825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几乎不变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1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altLang="zh-CN" dirty="0" err="1" smtClean="0"/>
              <a:t>tp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996893" y="2793076"/>
            <a:ext cx="3195108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波动可能是要平衡  积累的相位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leakage</a:t>
            </a:r>
            <a:r>
              <a:rPr lang="zh-CN" altLang="en-US" smtClean="0"/>
              <a:t>间的关系</a:t>
            </a:r>
            <a:endParaRPr lang="zh-CN" altLang="en-US" smtClean="0"/>
          </a:p>
          <a:p>
            <a:r>
              <a:rPr lang="x-none" altLang="zh-CN" smtClean="0"/>
              <a:t>detuning = 1.272</a:t>
            </a:r>
            <a:endParaRPr lang="x-none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23" y="1463035"/>
            <a:ext cx="6414353" cy="4810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92945" y="2240915"/>
            <a:ext cx="1410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tp = 98</a:t>
            </a:r>
            <a:endParaRPr lang="x-none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都在经验值附近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左右变化：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变化最大，最大为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0.0008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（千分之一左右）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变化也较大，最大为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0.0005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（不到千分之一）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也有一定影响，变化最大为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0.00013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（万分之一左右）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几乎无影响。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0700"/>
                <a:ext cx="10515600" cy="5656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Qubit</a:t>
                </a:r>
                <a:r>
                  <a:rPr lang="zh-CN" altLang="en-US" dirty="0" smtClean="0"/>
                  <a:t>参数为：频率为</a:t>
                </a:r>
                <a:r>
                  <a:rPr lang="en-US" altLang="zh-CN" dirty="0" smtClean="0"/>
                  <a:t>4.73G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5.22G</a:t>
                </a:r>
                <a:r>
                  <a:rPr lang="zh-CN" altLang="en-US" dirty="0" smtClean="0"/>
                  <a:t>，耦合强度</a:t>
                </a:r>
                <a:r>
                  <a:rPr lang="en-US" altLang="zh-CN" dirty="0" smtClean="0"/>
                  <a:t>12.5M</a:t>
                </a:r>
                <a:r>
                  <a:rPr lang="zh-CN" altLang="en-US" dirty="0" smtClean="0"/>
                  <a:t>，非简谐性</a:t>
                </a:r>
                <a:r>
                  <a:rPr lang="en-US" altLang="zh-CN" dirty="0" smtClean="0"/>
                  <a:t>250M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= 0.05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= -0.18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 = 0.04</a:t>
                </a:r>
                <a:r>
                  <a:rPr lang="zh-CN" altLang="en-US" dirty="0" smtClean="0"/>
                  <a:t>时，利用</a:t>
                </a:r>
                <a:r>
                  <a:rPr lang="en-US" altLang="zh-CN" dirty="0" err="1" smtClean="0"/>
                  <a:t>Nelder</a:t>
                </a:r>
                <a:r>
                  <a:rPr lang="en-US" altLang="zh-CN" dirty="0" smtClean="0"/>
                  <a:t>-Mead</a:t>
                </a:r>
                <a:r>
                  <a:rPr lang="zh-CN" altLang="en-US" dirty="0" smtClean="0"/>
                  <a:t>方法对时长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和频率调节幅度</a:t>
                </a:r>
                <a:r>
                  <a:rPr lang="en-US" altLang="zh-CN" dirty="0" smtClean="0"/>
                  <a:t>detuning</a:t>
                </a:r>
                <a:r>
                  <a:rPr lang="zh-CN" altLang="en-US" dirty="0" smtClean="0"/>
                  <a:t>进行参数寻优，得到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fid = 0.99824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 = 98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Detuning = 1.272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因为对每一组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</a:t>
                </a:r>
                <a:r>
                  <a:rPr lang="zh-CN" altLang="en-US" dirty="0" smtClean="0"/>
                  <a:t>都进行寻优，计算时间过长，所以近似为固定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 = 98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Detuning = 1.272</a:t>
                </a:r>
                <a:r>
                  <a:rPr lang="zh-CN" altLang="en-US" dirty="0" smtClean="0"/>
                  <a:t>，改变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</a:t>
                </a:r>
                <a:r>
                  <a:rPr lang="zh-CN" altLang="en-US" dirty="0" smtClean="0"/>
                  <a:t>，观察保真度变化。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0700"/>
                <a:ext cx="10515600" cy="5656263"/>
              </a:xfrm>
              <a:blipFill rotWithShape="0">
                <a:blip r:embed="rId1"/>
                <a:stretch>
                  <a:fillRect l="-1217" t="-226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52" y="1266825"/>
            <a:ext cx="6854296" cy="514072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44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0.99824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最低，降低了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0.0005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1"/>
                <a:stretch>
                  <a:fillRect l="-1043" t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7" y="1143000"/>
            <a:ext cx="6886046" cy="516453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0.05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0.05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.0498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0.99824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最低，降低了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1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lam2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4" y="1368424"/>
            <a:ext cx="6914092" cy="518556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-0.18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−0.18)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lam2=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0.1746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0.99825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最低，降低了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0.00013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1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lam3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6" y="1279524"/>
            <a:ext cx="6218767" cy="46640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Kingsoft Office WPP</Application>
  <PresentationFormat>宽屏</PresentationFormat>
  <Paragraphs>48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CZ波形参数对保真度的影响</vt:lpstr>
      <vt:lpstr>PowerPoint 演示文稿</vt:lpstr>
      <vt:lpstr>thf</vt:lpstr>
      <vt:lpstr>thf</vt:lpstr>
      <vt:lpstr>thi</vt:lpstr>
      <vt:lpstr>thi</vt:lpstr>
      <vt:lpstr>lam2</vt:lpstr>
      <vt:lpstr>lam2</vt:lpstr>
      <vt:lpstr>lam3</vt:lpstr>
      <vt:lpstr>lam3</vt:lpstr>
      <vt:lpstr>tp</vt:lpstr>
      <vt:lpstr>Am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CZ波形参数对保真度的影响</dc:title>
  <dc:creator>lenovo</dc:creator>
  <cp:lastModifiedBy>chen</cp:lastModifiedBy>
  <cp:revision>9</cp:revision>
  <dcterms:created xsi:type="dcterms:W3CDTF">2017-09-17T07:12:18Z</dcterms:created>
  <dcterms:modified xsi:type="dcterms:W3CDTF">2017-09-17T07:12:18Z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