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4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4945-4A67-4875-9D24-0E41BE7E6933}" type="datetimeFigureOut">
              <a:rPr lang="zh-CN" altLang="en-US" smtClean="0"/>
              <a:t>2017/9/21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293D-6A73-412C-BAD6-3908B2FA7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3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detuning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状态对相邻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门保真度影响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85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观察在不同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下，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的状态对</a:t>
            </a:r>
            <a:r>
              <a:rPr lang="en-US" altLang="zh-CN" dirty="0" smtClean="0"/>
              <a:t>qubit1,2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门的保真度影响。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79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能级排布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从左至右分别为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qubit3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Qubit1</a:t>
            </a:r>
            <a:r>
              <a:rPr lang="zh-CN" altLang="en-US" dirty="0" smtClean="0"/>
              <a:t>频率为</a:t>
            </a:r>
            <a:r>
              <a:rPr lang="en-US" altLang="zh-CN" dirty="0" smtClean="0"/>
              <a:t>4.73G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频率为</a:t>
            </a:r>
            <a:r>
              <a:rPr lang="en-US" altLang="zh-CN" dirty="0" smtClean="0"/>
              <a:t>5.22G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频率不断调节，非简谐性都为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，耦合强度都为</a:t>
            </a:r>
            <a:r>
              <a:rPr lang="en-US" altLang="zh-CN" dirty="0" smtClean="0"/>
              <a:t>12.5M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CZ</a:t>
            </a:r>
            <a:r>
              <a:rPr lang="zh-CN" altLang="en-US" dirty="0" smtClean="0"/>
              <a:t>门是将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的能级调下来，使</a:t>
            </a:r>
            <a:r>
              <a:rPr lang="en-US" altLang="zh-CN" dirty="0" smtClean="0"/>
              <a:t>12</a:t>
            </a:r>
            <a:r>
              <a:rPr lang="zh-CN" altLang="en-US" dirty="0" smtClean="0"/>
              <a:t>能级差与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能级差相近。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3878263"/>
            <a:ext cx="3372225" cy="2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频率与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能级差相同，即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频率为</a:t>
            </a:r>
            <a:r>
              <a:rPr lang="en-US" altLang="zh-CN" dirty="0" smtClean="0"/>
              <a:t>4.48G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detuning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的频率为</a:t>
            </a:r>
            <a:r>
              <a:rPr lang="en-US" altLang="zh-CN" dirty="0" smtClean="0"/>
              <a:t>4.38G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detuning = 100M</a:t>
            </a:r>
            <a:r>
              <a:rPr lang="zh-CN" altLang="en-US" dirty="0" smtClean="0"/>
              <a:t>时，且状态为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态，得到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门参数时间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= 63.20ns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频率下降幅度</a:t>
            </a:r>
            <a:r>
              <a:rPr lang="en-US" altLang="zh-CN" dirty="0" smtClean="0"/>
              <a:t>Am = 219.8M</a:t>
            </a:r>
            <a:r>
              <a:rPr lang="zh-CN" altLang="en-US" dirty="0" smtClean="0"/>
              <a:t>时，保真度最大为</a:t>
            </a:r>
            <a:r>
              <a:rPr lang="en-US" altLang="zh-CN" dirty="0" smtClean="0"/>
              <a:t>fid = 99.73%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不断调节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，分别计算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0,1</a:t>
            </a:r>
            <a:r>
              <a:rPr lang="zh-CN" altLang="en-US" dirty="0" smtClean="0"/>
              <a:t>态时的保真度。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5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08" y="712788"/>
            <a:ext cx="6822016" cy="5116512"/>
          </a:xfrm>
        </p:spPr>
      </p:pic>
    </p:spTree>
    <p:extLst>
      <p:ext uri="{BB962C8B-B14F-4D97-AF65-F5344CB8AC3E}">
        <p14:creationId xmlns:p14="http://schemas.microsoft.com/office/powerpoint/2010/main" val="214852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8" y="593724"/>
            <a:ext cx="7082368" cy="5311776"/>
          </a:xfrm>
        </p:spPr>
      </p:pic>
    </p:spTree>
    <p:extLst>
      <p:ext uri="{BB962C8B-B14F-4D97-AF65-F5344CB8AC3E}">
        <p14:creationId xmlns:p14="http://schemas.microsoft.com/office/powerpoint/2010/main" val="128053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936436"/>
            <a:ext cx="10989877" cy="5108764"/>
          </a:xfrm>
        </p:spPr>
      </p:pic>
    </p:spTree>
    <p:extLst>
      <p:ext uri="{BB962C8B-B14F-4D97-AF65-F5344CB8AC3E}">
        <p14:creationId xmlns:p14="http://schemas.microsoft.com/office/powerpoint/2010/main" val="399321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4700"/>
            <a:ext cx="10515600" cy="5402263"/>
          </a:xfrm>
        </p:spPr>
        <p:txBody>
          <a:bodyPr/>
          <a:lstStyle/>
          <a:p>
            <a:r>
              <a:rPr lang="zh-CN" altLang="en-US" dirty="0" smtClean="0"/>
              <a:t>上面几张图是不同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下的，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态时，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门保真度，以及他们的差；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态的</a:t>
            </a:r>
            <a:r>
              <a:rPr lang="en-US" altLang="zh-CN" dirty="0" smtClean="0"/>
              <a:t>CZ</a:t>
            </a:r>
            <a:r>
              <a:rPr lang="zh-CN" altLang="en-US" dirty="0" smtClean="0"/>
              <a:t>保真度基本不受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影响；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CZ</a:t>
            </a:r>
            <a:r>
              <a:rPr lang="zh-CN" altLang="en-US" dirty="0" smtClean="0"/>
              <a:t>保真度受到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影响，当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较小时，影响比较大，随着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增大，影响逐渐减小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保真度的差随着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的增大而大体上逐渐减小，但是会有些许波动。而且随着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下降的也比较快。当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达到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后，影响就比较小了。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38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292</Words>
  <Application>Microsoft Office PowerPoint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主题</vt:lpstr>
      <vt:lpstr>不同detuning下，qubit状态对相邻CZ门保真度影响</vt:lpstr>
      <vt:lpstr>目标</vt:lpstr>
      <vt:lpstr>Qubit能级排布</vt:lpstr>
      <vt:lpstr>参数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不同detuning下，qubit状态对相邻CZ门保真度影响</dc:title>
  <dc:creator>lenovo</dc:creator>
  <cp:lastModifiedBy>lenovo</cp:lastModifiedBy>
  <cp:revision>5</cp:revision>
  <dcterms:created xsi:type="dcterms:W3CDTF">2017-09-21T15:15:31Z</dcterms:created>
  <dcterms:modified xsi:type="dcterms:W3CDTF">2017-09-21T15:58:20Z</dcterms:modified>
</cp:coreProperties>
</file>