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 err="1"/>
              <a:t>tp</a:t>
            </a:r>
            <a:r>
              <a:rPr lang="zh-CN" altLang="en-US" dirty="0"/>
              <a:t>下门的保真度，以及绝热非绝热对照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5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不同时间下最大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4048" y="1600200"/>
            <a:ext cx="36827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30ns</a:t>
            </a:r>
            <a:r>
              <a:rPr lang="zh-CN" altLang="en-US" dirty="0" smtClean="0"/>
              <a:t>附近有个极大值，可能是非绝热演化引起的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随后的</a:t>
            </a:r>
            <a:r>
              <a:rPr lang="en-US" altLang="zh-CN" dirty="0" smtClean="0"/>
              <a:t>50ns</a:t>
            </a:r>
            <a:r>
              <a:rPr lang="zh-CN" altLang="en-US" dirty="0" smtClean="0"/>
              <a:t>后，有个较稳定的极值，是绝热过程为主导</a:t>
            </a:r>
            <a:endParaRPr lang="zh-CN" altLang="en-US" dirty="0"/>
          </a:p>
        </p:txBody>
      </p:sp>
      <p:pic>
        <p:nvPicPr>
          <p:cNvPr id="1027" name="Picture 3" descr="F:\laboratory\Sync\程序\programme\CZgate\临近耦合\对参数优化\maxfid_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536504" cy="340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74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smtClean="0"/>
              <a:t>30 </a:t>
            </a:r>
            <a:r>
              <a:rPr lang="en-US" altLang="zh-CN" dirty="0"/>
              <a:t>, </a:t>
            </a:r>
            <a:r>
              <a:rPr lang="en-US" altLang="zh-CN" dirty="0" smtClean="0"/>
              <a:t>1.543</a:t>
            </a:r>
            <a:r>
              <a:rPr lang="en-US" altLang="zh-CN" dirty="0"/>
              <a:t>,</a:t>
            </a:r>
            <a:r>
              <a:rPr lang="en-US" altLang="zh-CN" dirty="0" smtClean="0"/>
              <a:t>0.9988</a:t>
            </a:r>
            <a:r>
              <a:rPr lang="en-US" altLang="zh-CN" dirty="0"/>
              <a:t>](</a:t>
            </a:r>
            <a:r>
              <a:rPr lang="en-US" altLang="zh-CN" dirty="0" err="1" smtClean="0"/>
              <a:t>tp,delta,fid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050" name="Picture 2" descr="F:\laboratory\Sync\程序\programme\CZgate\临近耦合\对参数优化\leakage\instance eigenstate\P11_[30 , 1,543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4176464" cy="31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laboratory\Sync\程序\programme\CZgate\临近耦合\对参数优化\leakage\instance eigenstate\P02_[30 , 1,543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4176464" cy="31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laboratory\Sync\程序\programme\CZgate\临近耦合\对参数优化\leakage\instance eigenstate\P11_[30 , 1,543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11181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59492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纵坐标为</a:t>
            </a:r>
            <a:r>
              <a:rPr lang="en-US" altLang="zh-CN" dirty="0" smtClean="0"/>
              <a:t>|φ&gt;=C11|11&gt;+C02|02&gt;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2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53 , 1.434, 0.9986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 descr="F:\laboratory\Sync\程序\programme\CZgate\临近耦合\对参数优化\leakage\instance eigenstate\P02_[53 , 1,434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816424" cy="28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laboratory\Sync\程序\programme\CZgate\临近耦合\对参数优化\leakage\instance eigenstate\P11_[53 , 1,434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12" y="2366787"/>
            <a:ext cx="4080531" cy="30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4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98 , 1.272, 0.9978</a:t>
            </a:r>
            <a:endParaRPr lang="zh-CN" altLang="en-US" dirty="0"/>
          </a:p>
        </p:txBody>
      </p:sp>
      <p:pic>
        <p:nvPicPr>
          <p:cNvPr id="4098" name="Picture 2" descr="F:\laboratory\Sync\程序\programme\CZgate\临近耦合\对参数优化\leakage\instance eigenstate\P02_[98 , 1,272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3888432" cy="29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laboratory\Sync\程序\programme\CZgate\临近耦合\对参数优化\leakage\instance eigenstate\P11_[98 , 1,272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2492896"/>
            <a:ext cx="3816424" cy="28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4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149 , </a:t>
            </a:r>
            <a:r>
              <a:rPr lang="en-US" altLang="zh-CN" dirty="0" smtClean="0"/>
              <a:t>1.458, </a:t>
            </a:r>
            <a:r>
              <a:rPr lang="en-US" altLang="zh-CN" dirty="0"/>
              <a:t>0.9972</a:t>
            </a:r>
            <a:endParaRPr lang="zh-CN" altLang="en-US" dirty="0"/>
          </a:p>
        </p:txBody>
      </p:sp>
      <p:pic>
        <p:nvPicPr>
          <p:cNvPr id="5124" name="Picture 4" descr="F:\laboratory\Sync\程序\programme\CZgate\临近耦合\对参数优化\leakage\instance eigenstate\P02_[149 , 1,458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403244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laboratory\Sync\程序\programme\CZgate\临近耦合\对参数优化\leakage\instance eigenstate\P11_[149 , 1,458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64904"/>
            <a:ext cx="4076624" cy="305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4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30ns</a:t>
            </a:r>
            <a:r>
              <a:rPr lang="zh-CN" altLang="en-US" dirty="0"/>
              <a:t>的</a:t>
            </a:r>
            <a:r>
              <a:rPr lang="zh-CN" altLang="en-US" dirty="0" smtClean="0"/>
              <a:t>△变化</a:t>
            </a:r>
            <a:endParaRPr lang="zh-CN" altLang="en-US" dirty="0"/>
          </a:p>
        </p:txBody>
      </p:sp>
      <p:pic>
        <p:nvPicPr>
          <p:cNvPr id="6146" name="Picture 2" descr="F:\laboratory\Sync\程序\programme\CZgate\临近耦合\对参数优化\leakage\instance eigenstate\wave_3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3816424" cy="28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:\laboratory\Sync\程序\programme\CZgate\临近耦合\对参数优化\leakage\instance eigenstate\P11_[30 , 1,543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3933874" cy="295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1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88</Words>
  <Application>Microsoft Office PowerPoint</Application>
  <PresentationFormat>全屏显示(4:3)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不同tp下门的保真度，以及绝热非绝热对照</vt:lpstr>
      <vt:lpstr>不同时间下最大CZ门保真度</vt:lpstr>
      <vt:lpstr>[30 , 1.543,0.9988](tp,delta,fid)</vt:lpstr>
      <vt:lpstr>53 , 1.434, 0.9986</vt:lpstr>
      <vt:lpstr>98 , 1.272, 0.9978</vt:lpstr>
      <vt:lpstr>149 , 1.458, 0.9972</vt:lpstr>
      <vt:lpstr>30ns的△变化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不同tp下门的保真度，以及绝热非绝热对照</dc:title>
  <dc:creator>Chen</dc:creator>
  <cp:lastModifiedBy>PC</cp:lastModifiedBy>
  <cp:revision>3</cp:revision>
  <dcterms:created xsi:type="dcterms:W3CDTF">2017-10-16T16:01:23Z</dcterms:created>
  <dcterms:modified xsi:type="dcterms:W3CDTF">2017-10-16T16:33:24Z</dcterms:modified>
</cp:coreProperties>
</file>