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5" d="100"/>
          <a:sy n="75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9AF44-6F9F-46EA-8FF4-25D9E21AFA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5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342A6-8665-450F-A5FD-FF1893388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26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3AF5F-361D-4D10-B4B7-145547613F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08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38914-B718-4527-8DF4-29ED66675F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9382F-65C7-4CFF-9536-C8EA42A30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9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607F6-6615-41E5-8262-3DB883097F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9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D1208-115B-4E86-A45C-AB210C463C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7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FFDC8-3204-4ADE-B594-241D1C8C9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52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23581-9798-4215-AE4D-0AC241099A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1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6246D-573B-4FE0-9129-B57046D52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6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3DC93-6E2F-4ADF-8BB7-E00A3F5483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3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D1C1605C-06AD-49AA-9403-03B12BFD1C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UCSB—CNOT</a:t>
            </a:r>
            <a:endParaRPr lang="zh-CN" altLang="zh-CN" sz="4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楷体_GB2312" pitchFamily="49" charset="-122"/>
              </a:rPr>
              <a:t>对</a:t>
            </a:r>
            <a:r>
              <a:rPr lang="en-US" altLang="zh-CN" dirty="0" err="1" smtClean="0">
                <a:ea typeface="楷体_GB2312" pitchFamily="49" charset="-122"/>
              </a:rPr>
              <a:t>SQiSW</a:t>
            </a:r>
            <a:r>
              <a:rPr lang="zh-CN" altLang="en-US" dirty="0" smtClean="0">
                <a:ea typeface="楷体_GB2312" pitchFamily="49" charset="-122"/>
              </a:rPr>
              <a:t>进行</a:t>
            </a:r>
            <a:r>
              <a:rPr lang="en-US" altLang="zh-CN" dirty="0" smtClean="0">
                <a:ea typeface="楷体_GB2312" pitchFamily="49" charset="-122"/>
              </a:rPr>
              <a:t>QPT</a:t>
            </a:r>
            <a:r>
              <a:rPr lang="zh-CN" altLang="en-US" dirty="0" smtClean="0">
                <a:ea typeface="楷体_GB2312" pitchFamily="49" charset="-122"/>
              </a:rPr>
              <a:t>，得到的</a:t>
            </a:r>
            <a:r>
              <a:rPr lang="en-US" altLang="zh-CN" dirty="0" smtClean="0">
                <a:ea typeface="楷体_GB2312" pitchFamily="49" charset="-122"/>
              </a:rPr>
              <a:t>Fidelity=0.63</a:t>
            </a:r>
          </a:p>
          <a:p>
            <a:pPr marL="0" indent="0">
              <a:buNone/>
            </a:pP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主要误差在于实验时间</a:t>
            </a:r>
            <a:r>
              <a:rPr lang="en-US" altLang="zh-CN" dirty="0" smtClean="0">
                <a:ea typeface="楷体_GB2312" pitchFamily="49" charset="-122"/>
              </a:rPr>
              <a:t>~50ns</a:t>
            </a:r>
            <a:r>
              <a:rPr lang="zh-CN" altLang="en-US" dirty="0" smtClean="0">
                <a:ea typeface="楷体_GB2312" pitchFamily="49" charset="-122"/>
              </a:rPr>
              <a:t>，相对于</a:t>
            </a:r>
            <a:r>
              <a:rPr lang="en-US" altLang="zh-CN" dirty="0" smtClean="0">
                <a:ea typeface="楷体_GB2312" pitchFamily="49" charset="-122"/>
              </a:rPr>
              <a:t>T2 =120ns</a:t>
            </a:r>
            <a:r>
              <a:rPr lang="zh-CN" altLang="en-US" dirty="0" smtClean="0">
                <a:ea typeface="楷体_GB2312" pitchFamily="49" charset="-122"/>
              </a:rPr>
              <a:t>，还是太长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endParaRPr lang="zh-CN" altLang="zh-CN" dirty="0">
              <a:ea typeface="楷体_GB2312" pitchFamily="49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/>
              <a:t>QPT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057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zh-CN" altLang="en-US" sz="4000" dirty="0" smtClean="0"/>
              <a:t>相关文献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59" y="1519896"/>
            <a:ext cx="5145882" cy="15357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2" y="3261166"/>
            <a:ext cx="5172076" cy="16964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756" y="5163145"/>
            <a:ext cx="4662488" cy="127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楷体_GB2312" pitchFamily="49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endParaRPr lang="zh-CN" altLang="zh-CN" sz="4000"/>
          </a:p>
        </p:txBody>
      </p:sp>
    </p:spTree>
    <p:extLst>
      <p:ext uri="{BB962C8B-B14F-4D97-AF65-F5344CB8AC3E}">
        <p14:creationId xmlns:p14="http://schemas.microsoft.com/office/powerpoint/2010/main" val="10673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UCSB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Martinis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组曾使用过的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门的理论分析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相关的实验结果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5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楷体_GB2312" pitchFamily="49" charset="-122"/>
                      </a:rPr>
                      <m:t>u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(2)⨂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，如果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U(4)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中的两个算符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U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’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U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post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pre</m:t>
                        </m:r>
                      </m:sub>
                    </m:sSub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则称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U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’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local equivalence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，写作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U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’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𝑈</m:t>
                    </m:r>
                  </m:oMath>
                </a14:m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852" t="-1752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 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Equavalence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371600"/>
                <a:ext cx="88392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U(4)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中的任意元素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，都可以写成：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𝑖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𝜑</m:t>
                        </m:r>
                      </m:sup>
                    </m:s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post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𝐴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pre</m:t>
                        </m:r>
                      </m:sub>
                    </m:sSub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楷体_GB2312" pitchFamily="49" charset="-122"/>
                      </a:rPr>
                      <m:t>A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𝑥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𝑥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𝑦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𝑦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𝑧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entangler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，与演化矩阵近似。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可用矢量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来表示。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entangler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包括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楷体_GB2312" pitchFamily="49" charset="-122"/>
                      </a:rPr>
                      <m:t>=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0,0,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371600"/>
                <a:ext cx="8839200" cy="4953000"/>
              </a:xfrm>
              <a:blipFill rotWithShape="0">
                <a:blip r:embed="rId3"/>
                <a:stretch>
                  <a:fillRect l="-1724" t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CARTAN DECOMPOSITION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而对于完全的耦合形式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调成共振，不施加微波，转移到旋转坐标系，并进行旋转波近似，消去振荡项，得到：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第一项是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产生的，第二项是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产生的，第三项是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产生的，一般对于对称的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，第三项可消掉，只考虑前两项。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410200"/>
              </a:xfrm>
              <a:blipFill rotWithShape="0">
                <a:blip r:embed="rId3"/>
                <a:stretch>
                  <a:fillRect l="-1481" t="-1240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zh-CN" altLang="en-US" sz="4000" dirty="0" smtClean="0"/>
              <a:t>耦合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370806"/>
            <a:ext cx="1447800" cy="414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010613"/>
            <a:ext cx="6704542" cy="574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037" y="3659544"/>
            <a:ext cx="3209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耦合，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 = 0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zz</m:t>
                        </m:r>
                      </m:sub>
                    </m:sSub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将两个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调成共振后，经过时间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zz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x=y=0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4</m:t>
                        </m:r>
                      </m:den>
                    </m:f>
                    <m:r>
                      <a:rPr lang="zh-CN" altLang="en-US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0,0,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，即可构成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也就是将将两个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调成共振，等待固定时间，并在前后施加单比特门，即可构成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763000" cy="5029200"/>
              </a:xfrm>
              <a:blipFill rotWithShape="0">
                <a:blip r:embed="rId3"/>
                <a:stretch>
                  <a:fillRect l="-1809" t="-1576" r="-3758" b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9" name="Rectangle 1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5029200" cy="563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zh-CN" altLang="en-US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耦合</a:t>
                </a:r>
                <a:endParaRPr lang="zh-CN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9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5029200" cy="563562"/>
              </a:xfrm>
              <a:blipFill rotWithShape="0">
                <a:blip r:embed="rId4"/>
                <a:stretch>
                  <a:fillRect t="-31183" b="-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82" y="4419600"/>
            <a:ext cx="756023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，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耦合，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zz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只有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单纯的共振只会形成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不会构成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这时利用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fast refocusing </a:t>
                </a:r>
                <a:r>
                  <a:rPr lang="el-GR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pulse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改变演化过程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/>
                </a:r>
                <a:b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这样就可以构成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5105400"/>
              </a:xfrm>
              <a:blipFill rotWithShape="0">
                <a:blip r:embed="rId3"/>
                <a:stretch>
                  <a:fillRect l="-1852" t="-1075" b="-4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9" name="Rectangle 1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5029200" cy="563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sup>
                    </m:sSubSup>
                    <m:r>
                      <a:rPr lang="zh-CN" altLang="en-US" sz="40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，</m:t>
                    </m:r>
                    <m:sSubSup>
                      <m:sSubSupPr>
                        <m:ctrlP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  <m:sSubSup>
                      <m:sSubSupPr>
                        <m:ctrlP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sz="4000" dirty="0" smtClean="0"/>
                  <a:t>耦合</a:t>
                </a:r>
                <a:endParaRPr lang="zh-CN" altLang="zh-CN" sz="4000" dirty="0"/>
              </a:p>
            </p:txBody>
          </p:sp>
        </mc:Choice>
        <mc:Fallback>
          <p:sp>
            <p:nvSpPr>
              <p:cNvPr id="7179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5029200" cy="563562"/>
              </a:xfrm>
              <a:blipFill rotWithShape="0">
                <a:blip r:embed="rId4"/>
                <a:stretch>
                  <a:fillRect t="-37634" b="-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362200"/>
            <a:ext cx="4173366" cy="433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4572000"/>
            <a:ext cx="5501420" cy="7731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847" y="5472113"/>
            <a:ext cx="4505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03" y="1600200"/>
            <a:ext cx="5819594" cy="2047875"/>
          </a:xfrm>
          <a:prstGeom prst="rect">
            <a:avLst/>
          </a:prstGeom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ea typeface="楷体_GB2312" pitchFamily="49" charset="-122"/>
            </a:endParaRPr>
          </a:p>
          <a:p>
            <a:endParaRPr lang="en-US" altLang="zh-CN" dirty="0">
              <a:ea typeface="楷体_GB2312" pitchFamily="49" charset="-122"/>
            </a:endParaRPr>
          </a:p>
          <a:p>
            <a:endParaRPr lang="en-US" altLang="zh-CN" dirty="0" smtClean="0">
              <a:ea typeface="楷体_GB2312" pitchFamily="49" charset="-122"/>
            </a:endParaRPr>
          </a:p>
          <a:p>
            <a:endParaRPr lang="en-US" altLang="zh-CN" dirty="0"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楷体_GB2312" pitchFamily="49" charset="-122"/>
              </a:rPr>
              <a:t>利用这个门序列就可以构成</a:t>
            </a:r>
            <a:r>
              <a:rPr lang="en-US" altLang="zh-CN" dirty="0" smtClean="0">
                <a:ea typeface="楷体_GB2312" pitchFamily="49" charset="-122"/>
              </a:rPr>
              <a:t>CNOT</a:t>
            </a:r>
            <a:r>
              <a:rPr lang="zh-CN" altLang="en-US" dirty="0">
                <a:ea typeface="楷体_GB2312" pitchFamily="49" charset="-122"/>
              </a:rPr>
              <a:t>门</a:t>
            </a:r>
            <a:endParaRPr lang="zh-CN" altLang="zh-CN" dirty="0">
              <a:ea typeface="楷体_GB2312" pitchFamily="49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/>
              <a:t>CNOT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4854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ea typeface="楷体_GB2312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楷体_GB2312" pitchFamily="49" charset="-122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楷体_GB2312" pitchFamily="49" charset="-122"/>
                      </a:rPr>
                      <m:t>z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，</m:t>
                    </m:r>
                  </m:oMath>
                </a14:m>
                <a:r>
                  <a:rPr lang="zh-CN" altLang="en-US" dirty="0" smtClean="0">
                    <a:ea typeface="楷体_GB2312" pitchFamily="49" charset="-122"/>
                  </a:rPr>
                  <a:t>其实就是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iSWAP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  <a:ea typeface="楷体_GB2312" pitchFamily="49" charset="-122"/>
                      </a:rPr>
                      <m:t>门</m:t>
                    </m:r>
                  </m:oMath>
                </a14:m>
                <a:r>
                  <a:rPr lang="zh-CN" altLang="en-US" dirty="0" smtClean="0">
                    <a:ea typeface="楷体_GB2312" pitchFamily="49" charset="-122"/>
                  </a:rPr>
                  <a:t>，可写作</a:t>
                </a:r>
                <a:r>
                  <a:rPr lang="en-US" altLang="zh-CN" dirty="0" err="1" smtClean="0">
                    <a:ea typeface="楷体_GB2312" pitchFamily="49" charset="-122"/>
                  </a:rPr>
                  <a:t>SQiSW</a:t>
                </a:r>
                <a:r>
                  <a:rPr lang="zh-CN" altLang="en-US" dirty="0" smtClean="0">
                    <a:ea typeface="楷体_GB2312" pitchFamily="49" charset="-122"/>
                  </a:rPr>
                  <a:t>，经过化简可写为：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852" t="-1213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/>
              <a:t>CNOT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61" y="3962399"/>
            <a:ext cx="2903230" cy="3354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3962400"/>
            <a:ext cx="4038600" cy="3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153</Words>
  <Application>Microsoft Office PowerPoint</Application>
  <PresentationFormat>全屏显示(4:3)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楷体_GB2312</vt:lpstr>
      <vt:lpstr>宋体</vt:lpstr>
      <vt:lpstr>微软雅黑</vt:lpstr>
      <vt:lpstr>Arial</vt:lpstr>
      <vt:lpstr>Cambria Math</vt:lpstr>
      <vt:lpstr>默认设计模板</vt:lpstr>
      <vt:lpstr>UCSB—CNOT</vt:lpstr>
      <vt:lpstr>目标</vt:lpstr>
      <vt:lpstr>Local Equavalence</vt:lpstr>
      <vt:lpstr>CARTAN DECOMPOSITION </vt:lpstr>
      <vt:lpstr>耦合</vt:lpstr>
      <vt:lpstr>σ_1^z σ_2^z耦合</vt:lpstr>
      <vt:lpstr>σ_1^x σ_2^x，σ_1^y σ_2^y耦合</vt:lpstr>
      <vt:lpstr>CNOT</vt:lpstr>
      <vt:lpstr>CNOT</vt:lpstr>
      <vt:lpstr>QPT</vt:lpstr>
      <vt:lpstr>相关文献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30</cp:revision>
  <cp:lastPrinted>1601-01-01T00:00:00Z</cp:lastPrinted>
  <dcterms:created xsi:type="dcterms:W3CDTF">1601-01-01T00:00:00Z</dcterms:created>
  <dcterms:modified xsi:type="dcterms:W3CDTF">2017-08-26T15:55:41Z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