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70" r:id="rId4"/>
    <p:sldId id="271" r:id="rId5"/>
    <p:sldId id="275" r:id="rId6"/>
    <p:sldId id="276" r:id="rId7"/>
    <p:sldId id="272" r:id="rId8"/>
    <p:sldId id="273" r:id="rId9"/>
    <p:sldId id="274" r:id="rId10"/>
    <p:sldId id="277" r:id="rId11"/>
    <p:sldId id="278" r:id="rId12"/>
    <p:sldId id="284" r:id="rId13"/>
    <p:sldId id="283" r:id="rId14"/>
    <p:sldId id="281" r:id="rId15"/>
    <p:sldId id="279" r:id="rId16"/>
    <p:sldId id="282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444" autoAdjust="0"/>
  </p:normalViewPr>
  <p:slideViewPr>
    <p:cSldViewPr>
      <p:cViewPr>
        <p:scale>
          <a:sx n="70" d="100"/>
          <a:sy n="70" d="100"/>
        </p:scale>
        <p:origin x="150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9AF44-6F9F-46EA-8FF4-25D9E21AFA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058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342A6-8665-450F-A5FD-FF18933886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926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3AF5F-361D-4D10-B4B7-145547613F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08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38914-B718-4527-8DF4-29ED66675F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02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9382F-65C7-4CFF-9536-C8EA42A302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196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F607F6-6615-41E5-8262-3DB883097F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693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D1208-115B-4E86-A45C-AB210C463C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679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FFDC8-3204-4ADE-B594-241D1C8C97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52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23581-9798-4215-AE4D-0AC241099A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612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C6246D-573B-4FE0-9129-B57046D52B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568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3DC93-6E2F-4ADF-8BB7-E00A3F5483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236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aseline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aseline="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/>
            </a:lvl1pPr>
          </a:lstStyle>
          <a:p>
            <a:fld id="{D1C1605C-06AD-49AA-9403-03B12BFD1C7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4" name="Picture 10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762000" y="2362200"/>
            <a:ext cx="7772400" cy="1470025"/>
          </a:xfrm>
        </p:spPr>
        <p:txBody>
          <a:bodyPr anchor="ctr"/>
          <a:lstStyle/>
          <a:p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Yale—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双比特门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81600"/>
            <a:ext cx="6400800" cy="990600"/>
          </a:xfrm>
        </p:spPr>
        <p:txBody>
          <a:bodyPr/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查辰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PPT内页副本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178" name="Rectangle 10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上图中，长条黑色框代表提及的双比特门，微波频率与对应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qubit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共振，强度为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，起始时间在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m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sync</m:t>
                        </m:r>
                      </m:sup>
                    </m:sSubSup>
                    <m:r>
                      <a:rPr lang="en-US" altLang="zh-CN" sz="2800" i="1" dirty="0">
                        <a:latin typeface="Cambria Math" panose="02040503050406030204" pitchFamily="18" charset="0"/>
                        <a:ea typeface="楷体_GB2312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4</m:t>
                        </m:r>
                        <m:r>
                          <a:rPr lang="zh-CN" altLang="en-US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𝜋</m:t>
                        </m:r>
                        <m:r>
                          <m:rPr>
                            <m:sty m:val="p"/>
                          </m:rP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m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altLang="zh-CN" sz="2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δ</m:t>
                        </m:r>
                      </m:den>
                    </m:f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，时长为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ent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  <m:r>
                          <a:rPr lang="zh-CN" altLang="en-US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𝜔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xx</m:t>
                            </m:r>
                          </m:sub>
                        </m:sSub>
                      </m:den>
                    </m:f>
                    <m:r>
                      <a:rPr lang="zh-CN" altLang="en-US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；</m:t>
                    </m:r>
                  </m:oMath>
                </a14:m>
                <a:endParaRPr lang="en-US" altLang="zh-CN" sz="28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灰色方框代表单比特门，拥有强度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𝛿𝜋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xx</m:t>
                                    </m:r>
                                  </m:sub>
                                </m:sSub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mod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  <m:r>
                              <a:rPr lang="zh-CN" altLang="en-US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𝜋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800" i="1" dirty="0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sync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，时长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sync</m:t>
                        </m:r>
                      </m:sup>
                    </m:sSup>
                  </m:oMath>
                </a14:m>
                <a:r>
                  <a:rPr lang="en-US" altLang="zh-CN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4</m:t>
                        </m:r>
                        <m:r>
                          <a:rPr lang="zh-CN" altLang="en-US" sz="2800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𝜋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altLang="zh-CN" sz="2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δ</m:t>
                        </m:r>
                      </m:den>
                    </m:f>
                  </m:oMath>
                </a14:m>
                <a:endParaRPr lang="en-US" altLang="zh-CN" sz="28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178" name="Rectang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704" t="-2291" r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Resonant</a:t>
            </a:r>
            <a:endParaRPr lang="zh-CN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35604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PPT内页副本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178" name="Rectangle 10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这样就可以构成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然后通过：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就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可以构成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CNOT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门</a:t>
                </a:r>
                <a:endPara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178" name="Rectang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Resonant</a:t>
            </a:r>
            <a:endParaRPr lang="zh-CN" altLang="zh-CN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3048000"/>
            <a:ext cx="5508689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4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PPT内页副本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优点：无需改变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qubit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频率，保持在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sweep point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，提高退相干时间；结构相对简单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缺点：需要精确的强度控制；驱动强度过大，容易将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qubit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激发到非计算能级上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Resonant</a:t>
            </a:r>
            <a:endParaRPr lang="zh-CN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1830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PPT内页副本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Resonant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相关文献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" y="1960243"/>
            <a:ext cx="85248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3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PPT内页副本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373" y="3305968"/>
            <a:ext cx="6155254" cy="1114425"/>
          </a:xfrm>
          <a:prstGeom prst="rect">
            <a:avLst/>
          </a:prstGeom>
        </p:spPr>
      </p:pic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体系的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Hamilton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量可以写作：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Off-Resonant</a:t>
            </a:r>
            <a:endParaRPr lang="zh-CN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1426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PPT内页副本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178" name="Rectangle 10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为了弥补驱动场强过大的缺点，将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R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R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δ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的条件改为：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radPr>
                      <m:deg/>
                      <m:e>
                        <m: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𝛿</m:t>
                        </m:r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zh-CN" alt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radPr>
                      <m:deg/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𝛿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-</m:t>
                    </m:r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-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𝑟𝑓</m:t>
                        </m:r>
                      </m:sup>
                    </m:sSubSup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l-GR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zh-CN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178" name="Rectang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852" t="-1348" r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Off-Resonant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14800" y="2975212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74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PPT内页副本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178" name="Rectangle 10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进行四次旋转坐标系变换后，得到的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Hamilton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量为：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这样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</m:t>
                        </m:r>
                      </m:e>
                      <m:sup>
                        <m:r>
                          <a:rPr lang="zh-CN" altLang="en-US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“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就可以驱动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ee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gg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间的跃迁，而不影响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e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𝑔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g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𝑒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178" name="Rectang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458200" cy="4525963"/>
              </a:xfrm>
              <a:blipFill rotWithShape="0">
                <a:blip r:embed="rId3"/>
                <a:stretch>
                  <a:fillRect l="-1441" t="-1482" r="-2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Off-Resonant</a:t>
            </a:r>
            <a:endParaRPr lang="zh-CN" altLang="zh-CN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2438400"/>
            <a:ext cx="4790998" cy="66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PPT内页副本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31" y="2710236"/>
            <a:ext cx="5748337" cy="3782640"/>
          </a:xfrm>
          <a:prstGeom prst="rect">
            <a:avLst/>
          </a:prstGeom>
        </p:spPr>
      </p:pic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能级图如下图所示：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Off-Resonant</a:t>
            </a:r>
            <a:endParaRPr lang="zh-CN" altLang="zh-CN" sz="4000" dirty="0"/>
          </a:p>
        </p:txBody>
      </p:sp>
    </p:spTree>
    <p:extLst>
      <p:ext uri="{BB962C8B-B14F-4D97-AF65-F5344CB8AC3E}">
        <p14:creationId xmlns:p14="http://schemas.microsoft.com/office/powerpoint/2010/main" val="53466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PPT内页副本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178" name="Rectangle 10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为了减小驱动场强度，使得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l-GR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l-G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，就要牺牲双比特门的速度。</a:t>
                </a:r>
                <a:endPara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，但是有效耦合强度相对减小，双比特门速度减小。</a:t>
                </a:r>
                <a:endPara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选用合适的时间，利用这个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iSWAP</m:t>
                        </m:r>
                      </m:e>
                    </m:rad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门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，选用合适的时间和单比特门，可以生成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CNOT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门，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CZ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门。</a:t>
                </a:r>
                <a:endPara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zh-CN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178" name="Rectang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852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Off-Resonant</a:t>
            </a:r>
            <a:endParaRPr lang="zh-CN" altLang="zh-CN" sz="4000" dirty="0"/>
          </a:p>
        </p:txBody>
      </p:sp>
    </p:spTree>
    <p:extLst>
      <p:ext uri="{BB962C8B-B14F-4D97-AF65-F5344CB8AC3E}">
        <p14:creationId xmlns:p14="http://schemas.microsoft.com/office/powerpoint/2010/main" val="6926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PPT内页副本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Off-Resonant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相较于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On-Resonant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来说，有效减少了驱动场的强度；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但是对驱动场强度还是有等式限制，而对驱动场强度的控制精度不如对频率控制的精度，所以提出了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Cross-Resonance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，取消了对强度的要求。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Off-Resonant</a:t>
            </a:r>
            <a:endParaRPr lang="zh-CN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78607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PPT内页副本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曾提出的双比特门的理论，并分析优缺点。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r>
              <a:rPr lang="zh-CN" altLang="en-US" sz="4000" dirty="0" smtClean="0"/>
              <a:t>目标</a:t>
            </a:r>
            <a:endParaRPr lang="zh-CN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06733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PPT内页副本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90" y="1622152"/>
            <a:ext cx="6522620" cy="1830388"/>
          </a:xfrm>
          <a:prstGeom prst="rect">
            <a:avLst/>
          </a:prstGeom>
        </p:spPr>
      </p:pic>
      <p:sp>
        <p:nvSpPr>
          <p:cNvPr id="717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Off-Resonant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相关论文</a:t>
            </a:r>
            <a:endParaRPr lang="zh-CN" altLang="zh-CN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225119"/>
            <a:ext cx="682379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2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PPT内页副本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178" name="Rectangle 10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体系的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Hamilton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量为：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𝑟𝑓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，即在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qubit1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上施加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qubit2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本征频率的微波，作为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Control-qubit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qubit2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不施加微波，作为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Target-qubit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178" name="Rectang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481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Cross-Resonance</a:t>
            </a:r>
            <a:endParaRPr lang="zh-CN" altLang="zh-CN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092" y="2209800"/>
            <a:ext cx="5167816" cy="149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8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PPT内页副本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qubit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进行四次旋转坐标系变换，只剩下耦合项，消去振动项后，再变换为常用的旋转坐标系中，得到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Hamilton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量：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Cross-Resonance</a:t>
            </a:r>
            <a:endParaRPr lang="zh-CN" altLang="zh-CN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787" y="3863181"/>
            <a:ext cx="5264426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PPT内页副本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178" name="Rectangle 10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=0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，并使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，可得：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l-GR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xx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l-GR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den>
                      </m:f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                               时，得到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ZX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，这样就可以生成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CNOT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门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178" name="Rectang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852" t="-1752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Cross-Resonance</a:t>
            </a:r>
            <a:endParaRPr lang="zh-CN" altLang="zh-CN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352800"/>
            <a:ext cx="3346448" cy="4183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8628" y="4829175"/>
            <a:ext cx="4646744" cy="69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6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PPT内页副本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178" name="Rectangle 10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优点：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不用调节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qubit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频率，保持在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sweep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point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，退相干时间长；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只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对驱动场频率有要求，控制更精确；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驱动强度较小，不会将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qubit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激发到非计算能级；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在有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Cross-Talk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效应下，这种作用仍可以保持。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缺点：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有效耦合强度随驱动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变化相对较慢，门的速度不够快。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178" name="Rectang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704" t="-1482" r="-519"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Cross-Resonance</a:t>
            </a:r>
            <a:endParaRPr lang="zh-CN" altLang="zh-CN" sz="4000" dirty="0"/>
          </a:p>
        </p:txBody>
      </p:sp>
    </p:spTree>
    <p:extLst>
      <p:ext uri="{BB962C8B-B14F-4D97-AF65-F5344CB8AC3E}">
        <p14:creationId xmlns:p14="http://schemas.microsoft.com/office/powerpoint/2010/main" val="4383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PPT内页副本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81200"/>
            <a:ext cx="7993380" cy="1905000"/>
          </a:xfrm>
          <a:prstGeom prst="rect">
            <a:avLst/>
          </a:prstGeom>
        </p:spPr>
      </p:pic>
      <p:sp>
        <p:nvSpPr>
          <p:cNvPr id="717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Cross-Resonance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相关文献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1084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PPT内页副本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endParaRPr lang="zh-CN" altLang="zh-CN" sz="4000" dirty="0"/>
          </a:p>
        </p:txBody>
      </p:sp>
    </p:spTree>
    <p:extLst>
      <p:ext uri="{BB962C8B-B14F-4D97-AF65-F5344CB8AC3E}">
        <p14:creationId xmlns:p14="http://schemas.microsoft.com/office/powerpoint/2010/main" val="412596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PPT内页副本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178" name="Rectangle 10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Yale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提出的双比特门针对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FLICFORQ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(fixed 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linear couplings between fixed off-resonant 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qubits)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，利用微波驱动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qubit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进行双比特门，而不需要改变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qubit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频率，保持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qubit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sweep point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上。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基本原理：通过施加微波，微波场与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qubit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形成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dressed state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，并通过特定驱动场强的条件，完成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dressed state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间的跃迁，在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qubit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能级下来看，一般是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ee</m:t>
                            </m:r>
                          </m:e>
                        </m:d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gg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间的跃迁，形成类似</a:t>
                </a:r>
                <a:r>
                  <a:rPr lang="en-US" altLang="zh-CN" sz="28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iSWAP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的矩阵。</a:t>
                </a:r>
                <a:endPara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178" name="Rectang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704" t="-2291" r="-4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双比特门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34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PPT内页副本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178" name="Rectangle 10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qubit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施加共振微波，频率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Sup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80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rf</m:t>
                        </m:r>
                      </m:sup>
                    </m:sSubSup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，强度为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Sup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R</m:t>
                        </m:r>
                      </m:sup>
                    </m:sSubSup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qubit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间耦合强度为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2</m:t>
                            </m:r>
                          </m:den>
                        </m:f>
                        <m:r>
                          <a:rPr lang="zh-CN" altLang="en-US" sz="280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xx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楷体_GB2312" pitchFamily="49" charset="-122"/>
                      </a:rPr>
                      <m:t>。</m:t>
                    </m:r>
                  </m:oMath>
                </a14:m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Hamilton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量为：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δ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Sup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𝜔</m:t>
                        </m:r>
                      </m:e>
                      <m:sub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80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L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pitchFamily="18" charset="0"/>
                        <a:ea typeface="楷体_GB2312" pitchFamily="49" charset="-122"/>
                      </a:rPr>
                      <m:t>-</m:t>
                    </m:r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Sup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𝜔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L</m:t>
                        </m:r>
                      </m:sup>
                    </m:sSubSup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，且满足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xx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m:rPr>
                        <m:sty m:val="p"/>
                      </m:rPr>
                      <a:rPr lang="en-US" altLang="zh-CN" sz="28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Sup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𝜔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1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,2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L</m:t>
                        </m:r>
                      </m:sup>
                    </m:sSubSup>
                  </m:oMath>
                </a14:m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要求驱动场强满足条件：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SupPr>
                      <m:e>
                        <m:r>
                          <a:rPr lang="zh-CN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𝜔</m:t>
                        </m:r>
                      </m:e>
                      <m:sub>
                        <m: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R</m:t>
                        </m:r>
                      </m:sup>
                    </m:sSubSup>
                  </m:oMath>
                </a14:m>
                <a:r>
                  <a:rPr lang="en-US" altLang="zh-CN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SupPr>
                      <m:e>
                        <m:r>
                          <a:rPr lang="zh-CN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𝜔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R</m:t>
                        </m:r>
                      </m:sup>
                    </m:sSubSup>
                  </m:oMath>
                </a14:m>
                <a:r>
                  <a:rPr lang="en-US" altLang="zh-CN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δ</a:t>
                </a:r>
                <a:endParaRPr lang="zh-CN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178" name="Rectang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704" t="-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r>
              <a:rPr lang="en-US" altLang="zh-CN" sz="4000" dirty="0" smtClean="0"/>
              <a:t>On Resonant</a:t>
            </a:r>
            <a:endParaRPr lang="zh-CN" altLang="zh-CN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232" y="2963466"/>
            <a:ext cx="5229535" cy="93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7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PPT内页副本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形成的能级为：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r>
              <a:rPr lang="en-US" altLang="zh-CN" sz="4000" dirty="0" smtClean="0"/>
              <a:t>On Resonant</a:t>
            </a:r>
            <a:endParaRPr lang="zh-CN" altLang="zh-CN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510" y="2110581"/>
            <a:ext cx="5752979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PPT内页副本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178" name="Rectangle 10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这样就可以形成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8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aa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bb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，也就是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ee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gg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间的跃迁。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形成一个类似于两个共振的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qubit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的演化，即一个类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8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iSWAP</m:t>
                        </m:r>
                      </m:e>
                    </m:rad>
                    <m:r>
                      <a:rPr lang="zh-CN" altLang="en-US" sz="28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门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，这也是一个可以生成纠缠的门，利用这个门可以生成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CNOT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门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178" name="Rectang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481" t="-1482" r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 Resonant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730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PPT内页副本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对之前的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Hamilton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量进行四次旋转坐标系变换，以消去非耦合项，且只保留静态量，得到的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Hamilton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量：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Resonant</a:t>
            </a:r>
            <a:endParaRPr lang="zh-CN" altLang="zh-CN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785" y="3837781"/>
            <a:ext cx="5156429" cy="126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5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PPT内页副本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178" name="Rectangle 10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设定驱动强度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,2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R</m:t>
                        </m:r>
                      </m:sup>
                    </m:sSubSup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，则在常用旋转坐标系下，可以生成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但是这个双比特门只能在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m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sync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  <a:ea typeface="楷体_GB2312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4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𝜋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m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altLang="zh-CN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开始（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 = 0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具体过程如下图：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178" name="Rectang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2222" t="-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Resonant</a:t>
            </a:r>
            <a:endParaRPr lang="zh-CN" altLang="zh-CN" sz="4000" dirty="0"/>
          </a:p>
        </p:txBody>
      </p:sp>
    </p:spTree>
    <p:extLst>
      <p:ext uri="{BB962C8B-B14F-4D97-AF65-F5344CB8AC3E}">
        <p14:creationId xmlns:p14="http://schemas.microsoft.com/office/powerpoint/2010/main" val="86629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PPT内页副本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Resonant</a:t>
            </a:r>
            <a:endParaRPr lang="zh-CN" altLang="zh-CN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35" y="1631950"/>
            <a:ext cx="7179329" cy="443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8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8756</TotalTime>
  <Words>464</Words>
  <Application>Microsoft Office PowerPoint</Application>
  <PresentationFormat>全屏显示(4:3)</PresentationFormat>
  <Paragraphs>95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楷体_GB2312</vt:lpstr>
      <vt:lpstr>宋体</vt:lpstr>
      <vt:lpstr>微软雅黑</vt:lpstr>
      <vt:lpstr>Arial</vt:lpstr>
      <vt:lpstr>Cambria Math</vt:lpstr>
      <vt:lpstr>默认设计模板</vt:lpstr>
      <vt:lpstr>Yale—双比特门</vt:lpstr>
      <vt:lpstr>目标</vt:lpstr>
      <vt:lpstr>双比特门</vt:lpstr>
      <vt:lpstr>On Resonant</vt:lpstr>
      <vt:lpstr>On Resonant</vt:lpstr>
      <vt:lpstr>On Resonant</vt:lpstr>
      <vt:lpstr>On Resonant</vt:lpstr>
      <vt:lpstr>On Resonant</vt:lpstr>
      <vt:lpstr>On Resonant</vt:lpstr>
      <vt:lpstr>On Resonant</vt:lpstr>
      <vt:lpstr>On Resonant</vt:lpstr>
      <vt:lpstr>On Resonant</vt:lpstr>
      <vt:lpstr>On Resonant相关文献</vt:lpstr>
      <vt:lpstr>Off-Resonant</vt:lpstr>
      <vt:lpstr>Off-Resonant</vt:lpstr>
      <vt:lpstr>Off-Resonant</vt:lpstr>
      <vt:lpstr>Off-Resonant</vt:lpstr>
      <vt:lpstr>Off-Resonant</vt:lpstr>
      <vt:lpstr>Off-Resonant</vt:lpstr>
      <vt:lpstr>Off-Resonant相关论文</vt:lpstr>
      <vt:lpstr>Cross-Resonance</vt:lpstr>
      <vt:lpstr>Cross-Resonance</vt:lpstr>
      <vt:lpstr>Cross-Resonance</vt:lpstr>
      <vt:lpstr>Cross-Resonance</vt:lpstr>
      <vt:lpstr>Cross-Resonance相关文献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lenovo</cp:lastModifiedBy>
  <cp:revision>57</cp:revision>
  <cp:lastPrinted>1601-01-01T00:00:00Z</cp:lastPrinted>
  <dcterms:created xsi:type="dcterms:W3CDTF">1601-01-01T00:00:00Z</dcterms:created>
  <dcterms:modified xsi:type="dcterms:W3CDTF">2017-09-01T14:33:18Z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