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6" r:id="rId7"/>
    <p:sldId id="258" r:id="rId8"/>
    <p:sldId id="260" r:id="rId9"/>
    <p:sldId id="267" r:id="rId10"/>
    <p:sldId id="268" r:id="rId11"/>
    <p:sldId id="269" r:id="rId12"/>
    <p:sldId id="270" r:id="rId13"/>
    <p:sldId id="264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F07EDE-1853-4062-AEB5-F57B1016B7F0}">
          <p14:sldIdLst>
            <p14:sldId id="256"/>
            <p14:sldId id="265"/>
            <p14:sldId id="257"/>
            <p14:sldId id="259"/>
            <p14:sldId id="261"/>
            <p14:sldId id="266"/>
            <p14:sldId id="258"/>
            <p14:sldId id="260"/>
            <p14:sldId id="267"/>
            <p14:sldId id="268"/>
            <p14:sldId id="269"/>
            <p14:sldId id="270"/>
            <p14:sldId id="264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退相干对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4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1+</a:t>
            </a:r>
            <a:r>
              <a:rPr lang="zh-CN" altLang="en-US" dirty="0" smtClean="0"/>
              <a:t>门</a:t>
            </a:r>
            <a:r>
              <a:rPr lang="zh-CN" altLang="en-US" dirty="0"/>
              <a:t>保真度的影响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无退相干时，保真度为</a:t>
            </a:r>
            <a:r>
              <a:rPr lang="en-US" altLang="zh-CN" dirty="0" smtClean="0"/>
              <a:t>99.43%</a:t>
            </a:r>
          </a:p>
          <a:p>
            <a:r>
              <a:rPr lang="zh-CN" altLang="en-US" dirty="0" smtClean="0"/>
              <a:t>对于初态</a:t>
            </a:r>
            <a:r>
              <a:rPr lang="en-US" altLang="zh-CN" dirty="0" smtClean="0"/>
              <a:t>1+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385ns</a:t>
            </a:r>
            <a:r>
              <a:rPr lang="zh-CN" altLang="en-US" dirty="0" smtClean="0"/>
              <a:t>附近时，保真度为</a:t>
            </a:r>
            <a:r>
              <a:rPr lang="en-US" altLang="zh-CN" dirty="0" smtClean="0"/>
              <a:t>93%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330ns</a:t>
            </a:r>
            <a:r>
              <a:rPr lang="zh-CN" altLang="en-US" dirty="0"/>
              <a:t>附近时，保真度为</a:t>
            </a:r>
            <a:r>
              <a:rPr lang="en-US" altLang="zh-CN" dirty="0" smtClean="0"/>
              <a:t>92%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2μs(UCSB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下限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，保真度为</a:t>
            </a:r>
            <a:r>
              <a:rPr lang="en-US" altLang="zh-CN" dirty="0" smtClean="0"/>
              <a:t>98.2%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r>
              <a:rPr lang="en-US" altLang="zh-CN" dirty="0" smtClean="0"/>
              <a:t>++</a:t>
            </a:r>
            <a:r>
              <a:rPr lang="zh-CN" altLang="en-US" dirty="0" smtClean="0"/>
              <a:t>保真度的影响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两个比特初态为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态，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都为</a:t>
            </a:r>
            <a:r>
              <a:rPr lang="en-US" altLang="zh-CN" sz="2800" dirty="0" smtClean="0"/>
              <a:t>20μs</a:t>
            </a:r>
            <a:r>
              <a:rPr lang="zh-CN" altLang="en-US" sz="2800" dirty="0" smtClean="0"/>
              <a:t>，两个比特的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相同，改变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大小，观察末态的保真度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每一次演化过程中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是不变的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3074" name="Picture 2" descr="F:\laboratory\Sync\程序\programme\two qubit gate\CZgate\临近耦合\对两比特CZ门波形参数优化\UCSB_decoherence\++_T1 = 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052937" cy="304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++</a:t>
            </a:r>
            <a:r>
              <a:rPr lang="zh-CN" altLang="en-US" dirty="0" smtClean="0"/>
              <a:t>门</a:t>
            </a:r>
            <a:r>
              <a:rPr lang="zh-CN" altLang="en-US" dirty="0"/>
              <a:t>保真度的影响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无退相干时，保真度为</a:t>
            </a:r>
            <a:r>
              <a:rPr lang="en-US" altLang="zh-CN" dirty="0" smtClean="0"/>
              <a:t>99.67%</a:t>
            </a:r>
          </a:p>
          <a:p>
            <a:r>
              <a:rPr lang="zh-CN" altLang="en-US" dirty="0" smtClean="0"/>
              <a:t>对于初态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388ns</a:t>
            </a:r>
            <a:r>
              <a:rPr lang="zh-CN" altLang="en-US" dirty="0" smtClean="0"/>
              <a:t>附近时，保真度为</a:t>
            </a:r>
            <a:r>
              <a:rPr lang="en-US" altLang="zh-CN" dirty="0" smtClean="0"/>
              <a:t>93%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335ns</a:t>
            </a:r>
            <a:r>
              <a:rPr lang="zh-CN" altLang="en-US" dirty="0"/>
              <a:t>附近时，保真度为</a:t>
            </a:r>
            <a:r>
              <a:rPr lang="en-US" altLang="zh-CN" dirty="0" smtClean="0"/>
              <a:t>92%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2μs(UCSB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下限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，保真度为</a:t>
            </a:r>
            <a:r>
              <a:rPr lang="en-US" altLang="zh-CN" dirty="0" smtClean="0"/>
              <a:t>98.35%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4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这里只考虑了退相干导致的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门保真度变化，在实际测量系统中，控制错误也会导致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门保真度下降，所以实际系统中，</a:t>
            </a:r>
            <a:r>
              <a:rPr lang="en-US" altLang="zh-CN" dirty="0" smtClean="0"/>
              <a:t>92%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93%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T2</a:t>
            </a:r>
            <a:r>
              <a:rPr lang="zh-CN" altLang="en-US" dirty="0" smtClean="0"/>
              <a:t>会比仿真的高一些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个比特初态为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-i</a:t>
            </a:r>
            <a:r>
              <a:rPr lang="zh-CN" altLang="en-US" dirty="0" smtClean="0"/>
              <a:t>，结果几乎相等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1+</a:t>
            </a:r>
            <a:r>
              <a:rPr lang="zh-CN" altLang="en-US" sz="2800" dirty="0" smtClean="0"/>
              <a:t>态与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态结果相近，原因应该是：误差项主要来源于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态的相位误差与</a:t>
            </a:r>
            <a:r>
              <a:rPr lang="en-US" altLang="zh-CN" sz="2800" dirty="0" smtClean="0"/>
              <a:t>population</a:t>
            </a:r>
            <a:r>
              <a:rPr lang="zh-CN" altLang="en-US" sz="2800" dirty="0" smtClean="0"/>
              <a:t>误差</a:t>
            </a:r>
            <a:endParaRPr lang="en-US" altLang="zh-CN" sz="2800" dirty="0" smtClean="0"/>
          </a:p>
          <a:p>
            <a:r>
              <a:rPr lang="en-US" altLang="zh-CN" sz="2800" dirty="0" smtClean="0"/>
              <a:t>1+</a:t>
            </a:r>
            <a:r>
              <a:rPr lang="zh-CN" altLang="en-US" sz="2800" dirty="0" smtClean="0"/>
              <a:t>态几乎不受第一个比特的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的影响，但是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态所占比例较大</a:t>
            </a:r>
            <a:endParaRPr lang="en-US" altLang="zh-CN" sz="2800" dirty="0" smtClean="0"/>
          </a:p>
          <a:p>
            <a:r>
              <a:rPr lang="en-US" altLang="zh-CN" sz="2800" dirty="0" smtClean="0"/>
              <a:t>++</a:t>
            </a:r>
            <a:r>
              <a:rPr lang="zh-CN" altLang="en-US" sz="2800" dirty="0" smtClean="0"/>
              <a:t>态受到两个比特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的影响，但是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态所占比例较小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两种影响相互制约，最终</a:t>
            </a:r>
            <a:r>
              <a:rPr lang="en-US" altLang="zh-CN" sz="2800" dirty="0" smtClean="0"/>
              <a:t>1+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态结果相近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96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doi:10.1038/nature14270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UCSB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参数，寻找</a:t>
            </a:r>
            <a:r>
              <a:rPr lang="en-US" altLang="zh-CN" dirty="0" smtClean="0"/>
              <a:t>45ns</a:t>
            </a:r>
            <a:r>
              <a:rPr lang="zh-CN" altLang="en-US" dirty="0" smtClean="0"/>
              <a:t>高保真度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在此基础上，探究相位退相干</a:t>
            </a:r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9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800" dirty="0" smtClean="0"/>
                  <a:t>定义主方程中代表</a:t>
                </a:r>
                <a:r>
                  <a:rPr lang="en-US" altLang="zh-CN" sz="2800" dirty="0" smtClean="0"/>
                  <a:t>relaxation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 smtClean="0"/>
                  <a:t>collapse</a:t>
                </a:r>
                <a:r>
                  <a:rPr lang="zh-CN" altLang="en-US" sz="2800" dirty="0" smtClean="0"/>
                  <a:t>算符为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𝛾</m:t>
                        </m:r>
                      </m:e>
                    </m:rad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是测得的</a:t>
                </a:r>
                <a:r>
                  <a:rPr lang="en-US" altLang="zh-CN" sz="2800" dirty="0" smtClean="0"/>
                  <a:t>relaxation</a:t>
                </a:r>
                <a:r>
                  <a:rPr lang="zh-CN" altLang="en-US" sz="2800" dirty="0" smtClean="0"/>
                  <a:t>特征时间</a:t>
                </a:r>
                <a:r>
                  <a:rPr lang="en-US" altLang="zh-CN" sz="2800" dirty="0" smtClean="0"/>
                  <a:t>(10μs)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是温度</a:t>
                </a:r>
                <a:r>
                  <a:rPr lang="en-US" altLang="zh-CN" sz="2800" dirty="0" smtClean="0"/>
                  <a:t>(10mk)</a:t>
                </a:r>
              </a:p>
              <a:p>
                <a:r>
                  <a:rPr lang="zh-CN" altLang="en-US" sz="2800" dirty="0"/>
                  <a:t>定义主方程中</a:t>
                </a:r>
                <a:r>
                  <a:rPr lang="zh-CN" altLang="en-US" sz="2800" dirty="0" smtClean="0"/>
                  <a:t>代表</a:t>
                </a:r>
                <a:r>
                  <a:rPr lang="en-US" altLang="zh-CN" sz="2800" dirty="0" err="1" smtClean="0"/>
                  <a:t>dephasing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/>
                  <a:t>collapse</a:t>
                </a:r>
                <a:r>
                  <a:rPr lang="zh-CN" altLang="en-US" sz="2800" dirty="0"/>
                  <a:t>算符为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latin typeface="Cambria Math"/>
                          </a:rPr>
                          <m:t>𝛾</m:t>
                        </m:r>
                      </m:e>
                    </m:rad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𝜑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  <m:r>
                          <a:rPr lang="zh-CN" altLang="en-US" sz="2800" b="0" i="1" dirty="0" smtClean="0">
                            <a:latin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是纯粹的</a:t>
                </a:r>
                <a:r>
                  <a:rPr lang="en-US" altLang="zh-CN" sz="2800" dirty="0" err="1" smtClean="0"/>
                  <a:t>dephasing</a:t>
                </a:r>
                <a:r>
                  <a:rPr lang="zh-CN" altLang="en-US" sz="2800" dirty="0" smtClean="0"/>
                  <a:t>特征时间</a:t>
                </a:r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887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设定演化时间为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T1 = 10μs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自由演化为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旋转坐标系下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态矢向球心演化到半径</a:t>
            </a:r>
            <a:r>
              <a:rPr lang="en-US" altLang="zh-CN" dirty="0" smtClean="0">
                <a:sym typeface="Wingdings" pitchFamily="2" charset="2"/>
              </a:rPr>
              <a:t>1/e</a:t>
            </a:r>
            <a:r>
              <a:rPr lang="zh-CN" altLang="en-US" dirty="0" smtClean="0">
                <a:sym typeface="Wingdings" pitchFamily="2" charset="2"/>
              </a:rPr>
              <a:t>附近，说明之前的定义基本正确</a:t>
            </a:r>
            <a:endParaRPr lang="zh-CN" altLang="en-US" dirty="0"/>
          </a:p>
        </p:txBody>
      </p:sp>
      <p:pic>
        <p:nvPicPr>
          <p:cNvPr id="1026" name="Picture 2" descr="F:\laboratory\Sync\程序\programme\two qubit gate\CZgate\临近耦合\decoherence\t=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96" y="25649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频率：</a:t>
            </a:r>
            <a:r>
              <a:rPr lang="en-US" altLang="zh-CN" dirty="0" smtClean="0"/>
              <a:t>4.3G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5.18G</a:t>
            </a:r>
          </a:p>
          <a:p>
            <a:r>
              <a:rPr lang="zh-CN" altLang="en-US" dirty="0" smtClean="0"/>
              <a:t>耦合强度：</a:t>
            </a:r>
            <a:r>
              <a:rPr lang="en-US" altLang="zh-CN" dirty="0" smtClean="0"/>
              <a:t>13.8M</a:t>
            </a:r>
          </a:p>
          <a:p>
            <a:r>
              <a:rPr lang="zh-CN" altLang="en-US" dirty="0"/>
              <a:t>非简谐</a:t>
            </a:r>
            <a:r>
              <a:rPr lang="zh-CN" altLang="en-US" dirty="0" smtClean="0"/>
              <a:t>性：</a:t>
            </a:r>
            <a:r>
              <a:rPr lang="en-US" altLang="zh-CN" dirty="0" smtClean="0"/>
              <a:t>-230M</a:t>
            </a:r>
            <a:r>
              <a:rPr lang="zh-CN" altLang="en-US" dirty="0" smtClean="0"/>
              <a:t>，</a:t>
            </a:r>
            <a:r>
              <a:rPr lang="en-US" altLang="zh-CN" dirty="0"/>
              <a:t>-</a:t>
            </a:r>
            <a:r>
              <a:rPr lang="en-US" altLang="zh-CN" dirty="0" smtClean="0"/>
              <a:t>216M</a:t>
            </a:r>
          </a:p>
        </p:txBody>
      </p:sp>
    </p:spTree>
    <p:extLst>
      <p:ext uri="{BB962C8B-B14F-4D97-AF65-F5344CB8AC3E}">
        <p14:creationId xmlns:p14="http://schemas.microsoft.com/office/powerpoint/2010/main" val="264900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CZ</a:t>
            </a:r>
            <a:r>
              <a:rPr lang="zh-CN" altLang="en-US" dirty="0" smtClean="0"/>
              <a:t>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寻找到的</a:t>
            </a:r>
            <a:r>
              <a:rPr lang="en-US" altLang="zh-CN" dirty="0" smtClean="0"/>
              <a:t>45nsCZ</a:t>
            </a:r>
            <a:r>
              <a:rPr lang="zh-CN" altLang="en-US" dirty="0" smtClean="0"/>
              <a:t>门参数为：</a:t>
            </a:r>
            <a:endParaRPr lang="en-US" altLang="zh-CN" dirty="0" smtClean="0"/>
          </a:p>
          <a:p>
            <a:r>
              <a:rPr lang="en-US" altLang="zh-CN" dirty="0"/>
              <a:t>CZ</a:t>
            </a:r>
            <a:r>
              <a:rPr lang="zh-CN" altLang="en-US" dirty="0"/>
              <a:t>门时长：</a:t>
            </a:r>
            <a:r>
              <a:rPr lang="en-US" altLang="zh-CN" dirty="0"/>
              <a:t>45ns</a:t>
            </a:r>
          </a:p>
          <a:p>
            <a:r>
              <a:rPr lang="zh-CN" altLang="en-US" dirty="0"/>
              <a:t>能级移动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+0M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-661.13M</a:t>
            </a:r>
            <a:endParaRPr lang="en-US" altLang="zh-CN" dirty="0"/>
          </a:p>
          <a:p>
            <a:r>
              <a:rPr lang="zh-CN" altLang="en-US" dirty="0" smtClean="0"/>
              <a:t>相位补偿</a:t>
            </a:r>
            <a:r>
              <a:rPr lang="en-US" altLang="zh-CN" dirty="0" smtClean="0"/>
              <a:t>(</a:t>
            </a:r>
            <a:r>
              <a:rPr lang="zh-CN" altLang="en-US" dirty="0" smtClean="0"/>
              <a:t>弧度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-0.1531 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-1.1556</a:t>
            </a:r>
          </a:p>
          <a:p>
            <a:r>
              <a:rPr lang="zh-CN" altLang="en-US" dirty="0" smtClean="0"/>
              <a:t>保真度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99.79%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（这种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门对参数很敏感，时长波动</a:t>
            </a:r>
            <a:r>
              <a:rPr lang="en-US" altLang="zh-CN" dirty="0" smtClean="0"/>
              <a:t>0.1ns</a:t>
            </a:r>
            <a:r>
              <a:rPr lang="zh-CN" altLang="en-US" dirty="0" smtClean="0"/>
              <a:t>，幅度波动</a:t>
            </a:r>
            <a:r>
              <a:rPr lang="en-US" altLang="zh-CN" dirty="0" smtClean="0"/>
              <a:t>1M</a:t>
            </a:r>
            <a:r>
              <a:rPr lang="zh-CN" altLang="en-US" dirty="0" smtClean="0"/>
              <a:t>，还在可以忍受范围内）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0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r>
              <a:rPr lang="en-US" altLang="zh-CN" dirty="0" smtClean="0"/>
              <a:t>0+</a:t>
            </a:r>
            <a:r>
              <a:rPr lang="zh-CN" altLang="en-US" dirty="0" smtClean="0"/>
              <a:t>保真度的影响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两个比特初态为</a:t>
            </a:r>
            <a:r>
              <a:rPr lang="en-US" altLang="zh-CN" sz="2800" dirty="0" smtClean="0"/>
              <a:t>0+</a:t>
            </a:r>
            <a:r>
              <a:rPr lang="zh-CN" altLang="en-US" sz="2800" dirty="0" smtClean="0"/>
              <a:t>态，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都为</a:t>
            </a:r>
            <a:r>
              <a:rPr lang="en-US" altLang="zh-CN" sz="2800" dirty="0" smtClean="0"/>
              <a:t>20μs</a:t>
            </a:r>
            <a:r>
              <a:rPr lang="zh-CN" altLang="en-US" sz="2800" dirty="0" smtClean="0"/>
              <a:t>，两个比特的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相同，改变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大小，观察末态的保真度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每一次演化过程中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是不变的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1026" name="Picture 2" descr="F:\laboratory\Sync\程序\programme\two qubit gate\CZgate\临近耦合\对两比特CZ门波形参数优化\UCSB_decoherence\0+_T1 = 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3866951" cy="29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5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0+</a:t>
            </a:r>
            <a:r>
              <a:rPr lang="zh-CN" altLang="en-US" dirty="0" smtClean="0"/>
              <a:t>门</a:t>
            </a:r>
            <a:r>
              <a:rPr lang="zh-CN" altLang="en-US" dirty="0"/>
              <a:t>保真度的影响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无退相干时，保真度为</a:t>
            </a:r>
            <a:r>
              <a:rPr lang="en-US" altLang="zh-CN" dirty="0" smtClean="0"/>
              <a:t>99.91%</a:t>
            </a:r>
          </a:p>
          <a:p>
            <a:r>
              <a:rPr lang="zh-CN" altLang="en-US" dirty="0" smtClean="0"/>
              <a:t>对于初态</a:t>
            </a:r>
            <a:r>
              <a:rPr lang="en-US" altLang="zh-CN" dirty="0" smtClean="0"/>
              <a:t>0+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151ns</a:t>
            </a:r>
            <a:r>
              <a:rPr lang="zh-CN" altLang="en-US" dirty="0" smtClean="0"/>
              <a:t>附近时，保真度为</a:t>
            </a:r>
            <a:r>
              <a:rPr lang="en-US" altLang="zh-CN" dirty="0" smtClean="0"/>
              <a:t>93%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128ns</a:t>
            </a:r>
            <a:r>
              <a:rPr lang="zh-CN" altLang="en-US" dirty="0"/>
              <a:t>附近时，保真度为</a:t>
            </a:r>
            <a:r>
              <a:rPr lang="en-US" altLang="zh-CN" dirty="0" smtClean="0"/>
              <a:t>92%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2μs(UCSB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下限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，保真度为</a:t>
            </a:r>
            <a:r>
              <a:rPr lang="en-US" altLang="zh-CN" dirty="0" smtClean="0"/>
              <a:t>99.34%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r>
              <a:rPr lang="en-US" altLang="zh-CN" dirty="0" smtClean="0"/>
              <a:t>1+</a:t>
            </a:r>
            <a:r>
              <a:rPr lang="zh-CN" altLang="en-US" dirty="0" smtClean="0"/>
              <a:t>保真度的影响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两个比特初态为</a:t>
            </a:r>
            <a:r>
              <a:rPr lang="en-US" altLang="zh-CN" sz="2800" dirty="0" smtClean="0"/>
              <a:t>1+</a:t>
            </a:r>
            <a:r>
              <a:rPr lang="zh-CN" altLang="en-US" sz="2800" dirty="0" smtClean="0"/>
              <a:t>态，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都为</a:t>
            </a:r>
            <a:r>
              <a:rPr lang="en-US" altLang="zh-CN" sz="2800" dirty="0" smtClean="0"/>
              <a:t>20μs</a:t>
            </a:r>
            <a:r>
              <a:rPr lang="zh-CN" altLang="en-US" sz="2800" dirty="0" smtClean="0"/>
              <a:t>，两个比特的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相同，改变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大小，观察末态的保真度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每一次演化过程中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是不变的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2050" name="Picture 2" descr="F:\laboratory\Sync\程序\programme\two qubit gate\CZgate\临近耦合\对两比特CZ门波形参数优化\UCSB_decoherence\1+_T1 = 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893294" cy="29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9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762</Words>
  <Application>Microsoft Office PowerPoint</Application>
  <PresentationFormat>全屏显示(4:3)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退相干对CZ门保真度的影响</vt:lpstr>
      <vt:lpstr>目标</vt:lpstr>
      <vt:lpstr>定义</vt:lpstr>
      <vt:lpstr>验证</vt:lpstr>
      <vt:lpstr>qubit门参数</vt:lpstr>
      <vt:lpstr>CZ门参数</vt:lpstr>
      <vt:lpstr>T2对CZ门0+保真度的影响</vt:lpstr>
      <vt:lpstr>不同T2对0+门保真度的影响</vt:lpstr>
      <vt:lpstr>T2对CZ门1+保真度的影响</vt:lpstr>
      <vt:lpstr>不同T2对1+门保真度的影响</vt:lpstr>
      <vt:lpstr>T2对CZ门++保真度的影响</vt:lpstr>
      <vt:lpstr>不同T2对++门保真度的影响</vt:lpstr>
      <vt:lpstr>讨论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退相干对CZ门保真度的影响</dc:title>
  <dc:creator>Chen</dc:creator>
  <cp:lastModifiedBy>PC</cp:lastModifiedBy>
  <cp:revision>29</cp:revision>
  <dcterms:created xsi:type="dcterms:W3CDTF">2018-01-24T14:31:10Z</dcterms:created>
  <dcterms:modified xsi:type="dcterms:W3CDTF">2018-01-29T09:13:45Z</dcterms:modified>
</cp:coreProperties>
</file>