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F07EDE-1853-4062-AEB5-F57B1016B7F0}">
          <p14:sldIdLst>
            <p14:sldId id="256"/>
            <p14:sldId id="257"/>
            <p14:sldId id="259"/>
            <p14:sldId id="261"/>
            <p14:sldId id="258"/>
            <p14:sldId id="260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退相干对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门保真度的影响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40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800" dirty="0" smtClean="0"/>
                  <a:t>定义主方程中代表</a:t>
                </a:r>
                <a:r>
                  <a:rPr lang="en-US" altLang="zh-CN" sz="2800" dirty="0" smtClean="0"/>
                  <a:t>relaxation</a:t>
                </a:r>
                <a:r>
                  <a:rPr lang="zh-CN" altLang="en-US" sz="2800" dirty="0" smtClean="0"/>
                  <a:t>的</a:t>
                </a:r>
                <a:r>
                  <a:rPr lang="en-US" altLang="zh-CN" sz="2800" dirty="0" smtClean="0"/>
                  <a:t>collapse</a:t>
                </a:r>
                <a:r>
                  <a:rPr lang="zh-CN" altLang="en-US" sz="2800" dirty="0" smtClean="0"/>
                  <a:t>算符为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𝛾</m:t>
                        </m:r>
                      </m:e>
                    </m:rad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，其中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𝛾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是测得的</a:t>
                </a:r>
                <a:r>
                  <a:rPr lang="en-US" altLang="zh-CN" sz="2800" dirty="0" smtClean="0"/>
                  <a:t>relaxation</a:t>
                </a:r>
                <a:r>
                  <a:rPr lang="zh-CN" altLang="en-US" sz="2800" dirty="0" smtClean="0"/>
                  <a:t>特征时间</a:t>
                </a:r>
                <a:r>
                  <a:rPr lang="en-US" altLang="zh-CN" sz="2800" dirty="0" smtClean="0"/>
                  <a:t>(10μs)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是温度</a:t>
                </a:r>
                <a:r>
                  <a:rPr lang="en-US" altLang="zh-CN" sz="2800" dirty="0" smtClean="0"/>
                  <a:t>(10mk)</a:t>
                </a:r>
              </a:p>
              <a:p>
                <a:r>
                  <a:rPr lang="zh-CN" altLang="en-US" sz="2800" dirty="0"/>
                  <a:t>定义主方程中</a:t>
                </a:r>
                <a:r>
                  <a:rPr lang="zh-CN" altLang="en-US" sz="2800" dirty="0" smtClean="0"/>
                  <a:t>代表</a:t>
                </a:r>
                <a:r>
                  <a:rPr lang="en-US" altLang="zh-CN" sz="2800" dirty="0" err="1" smtClean="0"/>
                  <a:t>dephasing</a:t>
                </a:r>
                <a:r>
                  <a:rPr lang="zh-CN" altLang="en-US" sz="2800" dirty="0" smtClean="0"/>
                  <a:t>的</a:t>
                </a:r>
                <a:r>
                  <a:rPr lang="en-US" altLang="zh-CN" sz="2800" dirty="0"/>
                  <a:t>collapse</a:t>
                </a:r>
                <a:r>
                  <a:rPr lang="zh-CN" altLang="en-US" sz="2800" dirty="0"/>
                  <a:t>算符为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zh-CN" altLang="en-US" sz="2800" i="1">
                            <a:latin typeface="Cambria Math"/>
                          </a:rPr>
                          <m:t>𝛾</m:t>
                        </m:r>
                      </m:e>
                    </m:rad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dirty="0"/>
                  <a:t>，其中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𝛾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𝜑</m:t>
                            </m:r>
                          </m:sub>
                          <m:sup/>
                        </m:sSubSup>
                      </m:den>
                    </m:f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  <m:r>
                          <a:rPr lang="zh-CN" altLang="en-US" sz="2800" b="0" i="1" dirty="0" smtClean="0">
                            <a:latin typeface="Cambria Math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是纯粹的</a:t>
                </a:r>
                <a:r>
                  <a:rPr lang="en-US" altLang="zh-CN" sz="2800" dirty="0" err="1" smtClean="0"/>
                  <a:t>dephasing</a:t>
                </a:r>
                <a:r>
                  <a:rPr lang="zh-CN" altLang="en-US" sz="2800" dirty="0" smtClean="0"/>
                  <a:t>特征时间</a:t>
                </a:r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latin typeface="Cambria Math"/>
                              </a:rPr>
                              <m:t>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800" b="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887" r="-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74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设定演化时间为</a:t>
            </a:r>
            <a:r>
              <a:rPr lang="en-US" altLang="zh-CN" dirty="0" smtClean="0"/>
              <a:t>98ns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98ns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T1 = 10μs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自由演化为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旋转坐标系下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endParaRPr lang="en-US" altLang="zh-CN" dirty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态矢向球心演化到半径</a:t>
            </a:r>
            <a:r>
              <a:rPr lang="en-US" altLang="zh-CN" dirty="0" smtClean="0">
                <a:sym typeface="Wingdings" pitchFamily="2" charset="2"/>
              </a:rPr>
              <a:t>1/e</a:t>
            </a:r>
            <a:r>
              <a:rPr lang="zh-CN" altLang="en-US" dirty="0" smtClean="0">
                <a:sym typeface="Wingdings" pitchFamily="2" charset="2"/>
              </a:rPr>
              <a:t>附近，说明之前的定义基本正确</a:t>
            </a:r>
            <a:endParaRPr lang="zh-CN" altLang="en-US" dirty="0"/>
          </a:p>
        </p:txBody>
      </p:sp>
      <p:pic>
        <p:nvPicPr>
          <p:cNvPr id="1026" name="Picture 2" descr="F:\laboratory\Sync\程序\programme\two qubit gate\CZgate\临近耦合\decoherence\t=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96" y="2564904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6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CZ</a:t>
            </a:r>
            <a:r>
              <a:rPr lang="zh-CN" altLang="en-US" dirty="0" smtClean="0"/>
              <a:t>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频率：</a:t>
            </a:r>
            <a:r>
              <a:rPr lang="en-US" altLang="zh-CN" dirty="0" smtClean="0"/>
              <a:t>4.73G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5.22G</a:t>
            </a:r>
          </a:p>
          <a:p>
            <a:r>
              <a:rPr lang="zh-CN" altLang="en-US" dirty="0" smtClean="0"/>
              <a:t>耦合强度：</a:t>
            </a:r>
            <a:r>
              <a:rPr lang="en-US" altLang="zh-CN" dirty="0" smtClean="0"/>
              <a:t>12.5M</a:t>
            </a:r>
          </a:p>
          <a:p>
            <a:r>
              <a:rPr lang="zh-CN" altLang="en-US" dirty="0"/>
              <a:t>非简谐</a:t>
            </a:r>
            <a:r>
              <a:rPr lang="zh-CN" altLang="en-US" dirty="0" smtClean="0"/>
              <a:t>性：</a:t>
            </a:r>
            <a:r>
              <a:rPr lang="en-US" altLang="zh-CN" dirty="0" smtClean="0"/>
              <a:t>250M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250M</a:t>
            </a:r>
          </a:p>
          <a:p>
            <a:r>
              <a:rPr lang="en-US" altLang="zh-CN" dirty="0" smtClean="0"/>
              <a:t>CZ</a:t>
            </a:r>
            <a:r>
              <a:rPr lang="zh-CN" altLang="en-US" dirty="0" smtClean="0"/>
              <a:t>门时长：</a:t>
            </a:r>
            <a:r>
              <a:rPr lang="en-US" altLang="zh-CN" dirty="0" smtClean="0"/>
              <a:t>98ns(</a:t>
            </a:r>
            <a:r>
              <a:rPr lang="zh-CN" altLang="en-US" dirty="0" smtClean="0"/>
              <a:t>与实际接近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能级移动：第一个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上移</a:t>
            </a:r>
            <a:r>
              <a:rPr lang="en-US" altLang="zh-CN" dirty="0" smtClean="0"/>
              <a:t>202M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00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en-US" altLang="zh-CN" dirty="0" smtClean="0"/>
              <a:t>T2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两个比特初态为</a:t>
            </a:r>
            <a:r>
              <a:rPr lang="en-US" altLang="zh-CN" sz="2800" dirty="0" smtClean="0"/>
              <a:t>0+</a:t>
            </a:r>
            <a:r>
              <a:rPr lang="zh-CN" altLang="en-US" sz="2800" dirty="0" smtClean="0"/>
              <a:t>态，</a:t>
            </a:r>
            <a:r>
              <a:rPr lang="en-US" altLang="zh-CN" sz="2800" dirty="0" smtClean="0"/>
              <a:t>T1</a:t>
            </a:r>
            <a:r>
              <a:rPr lang="zh-CN" altLang="en-US" sz="2800" dirty="0" smtClean="0"/>
              <a:t>都为</a:t>
            </a:r>
            <a:r>
              <a:rPr lang="en-US" altLang="zh-CN" sz="2800" dirty="0" smtClean="0"/>
              <a:t>10μs</a:t>
            </a:r>
            <a:r>
              <a:rPr lang="zh-CN" altLang="en-US" sz="2800" dirty="0" smtClean="0"/>
              <a:t>，第一个比特</a:t>
            </a:r>
            <a:r>
              <a:rPr lang="en-US" altLang="zh-CN" sz="2800" dirty="0" smtClean="0"/>
              <a:t>T2=2μs(</a:t>
            </a:r>
            <a:r>
              <a:rPr lang="zh-CN" altLang="en-US" sz="2800" dirty="0" smtClean="0"/>
              <a:t>该比特对结果影响小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，改变第二个比特的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，观察末态的保真度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每一次演化过程中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是不变的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1028" name="Picture 4" descr="F:\laboratory\Sync\程序\programme\two qubit gate\CZgate\临近耦合\decoherence\0+_T1=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431969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/>
              <a:t>T2</a:t>
            </a:r>
            <a:r>
              <a:rPr lang="zh-CN" altLang="en-US" dirty="0"/>
              <a:t>对</a:t>
            </a:r>
            <a:r>
              <a:rPr lang="en-US" altLang="zh-CN" dirty="0"/>
              <a:t>CZ</a:t>
            </a:r>
            <a:r>
              <a:rPr lang="zh-CN" altLang="en-US" dirty="0"/>
              <a:t>门保真度的影响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无退相干时，保真度为</a:t>
            </a:r>
            <a:r>
              <a:rPr lang="en-US" altLang="zh-CN" dirty="0" smtClean="0"/>
              <a:t>99.81%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对于初态</a:t>
            </a:r>
            <a:r>
              <a:rPr lang="en-US" altLang="zh-CN" dirty="0" smtClean="0"/>
              <a:t>0+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325ns</a:t>
            </a:r>
            <a:r>
              <a:rPr lang="zh-CN" altLang="en-US" dirty="0" smtClean="0"/>
              <a:t>附近时，保真度为</a:t>
            </a:r>
            <a:r>
              <a:rPr lang="en-US" altLang="zh-CN" dirty="0" smtClean="0"/>
              <a:t>93%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en-US" altLang="zh-CN" dirty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275ns</a:t>
            </a:r>
            <a:r>
              <a:rPr lang="zh-CN" altLang="en-US" dirty="0"/>
              <a:t>附近时，保真度为</a:t>
            </a:r>
            <a:r>
              <a:rPr lang="en-US" altLang="zh-CN" dirty="0" smtClean="0"/>
              <a:t>92%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4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en-US" altLang="zh-CN" dirty="0" smtClean="0"/>
              <a:t>T2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两个比特初态为</a:t>
            </a:r>
            <a:r>
              <a:rPr lang="en-US" altLang="zh-CN" sz="2800" dirty="0" smtClean="0"/>
              <a:t>1+</a:t>
            </a:r>
            <a:r>
              <a:rPr lang="zh-CN" altLang="en-US" sz="2800" dirty="0" smtClean="0"/>
              <a:t>态，</a:t>
            </a:r>
            <a:r>
              <a:rPr lang="en-US" altLang="zh-CN" sz="2800" dirty="0" smtClean="0"/>
              <a:t>T1</a:t>
            </a:r>
            <a:r>
              <a:rPr lang="zh-CN" altLang="en-US" sz="2800" dirty="0" smtClean="0"/>
              <a:t>都为</a:t>
            </a:r>
            <a:r>
              <a:rPr lang="en-US" altLang="zh-CN" sz="2800" dirty="0" smtClean="0"/>
              <a:t>10μs</a:t>
            </a:r>
            <a:r>
              <a:rPr lang="zh-CN" altLang="en-US" sz="2800" dirty="0" smtClean="0"/>
              <a:t>，第一个比特</a:t>
            </a:r>
            <a:r>
              <a:rPr lang="en-US" altLang="zh-CN" sz="2800" dirty="0" smtClean="0"/>
              <a:t>T2=2μs(</a:t>
            </a:r>
            <a:r>
              <a:rPr lang="zh-CN" altLang="en-US" sz="2800" dirty="0" smtClean="0"/>
              <a:t>该比特对结果影响小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，改变第二个比特的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，观察末态的保真度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每一次演化过程中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是不变的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2050" name="Picture 2" descr="F:\laboratory\Sync\程序\programme\two qubit gate\CZgate\临近耦合\decoherence\1+_T1=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40" y="3212976"/>
            <a:ext cx="431969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65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/>
              <a:t>T2</a:t>
            </a:r>
            <a:r>
              <a:rPr lang="zh-CN" altLang="en-US" dirty="0"/>
              <a:t>对</a:t>
            </a:r>
            <a:r>
              <a:rPr lang="en-US" altLang="zh-CN" dirty="0"/>
              <a:t>CZ</a:t>
            </a:r>
            <a:r>
              <a:rPr lang="zh-CN" altLang="en-US" dirty="0"/>
              <a:t>门保真度的影响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无退相干时，保真度为</a:t>
            </a:r>
            <a:r>
              <a:rPr lang="en-US" altLang="zh-CN" dirty="0" smtClean="0"/>
              <a:t>99.79%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对于初态</a:t>
            </a:r>
            <a:r>
              <a:rPr lang="en-US" altLang="zh-CN" dirty="0" smtClean="0"/>
              <a:t>1+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435ns</a:t>
            </a:r>
            <a:r>
              <a:rPr lang="zh-CN" altLang="en-US" dirty="0" smtClean="0"/>
              <a:t>附近时，保真度为</a:t>
            </a:r>
            <a:r>
              <a:rPr lang="en-US" altLang="zh-CN" dirty="0" smtClean="0"/>
              <a:t>93%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en-US" altLang="zh-CN" dirty="0"/>
              <a:t>T2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515ns</a:t>
            </a:r>
            <a:r>
              <a:rPr lang="zh-CN" altLang="en-US" dirty="0"/>
              <a:t>附近时，保真度为</a:t>
            </a:r>
            <a:r>
              <a:rPr lang="en-US" altLang="zh-CN" dirty="0" smtClean="0"/>
              <a:t>92%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36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这里只考虑了退相干导致的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门保真度变化，在实际测量系统中，控制错误也会导致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门保真度下降，所以实际系统中，</a:t>
            </a:r>
            <a:r>
              <a:rPr lang="en-US" altLang="zh-CN" dirty="0" smtClean="0"/>
              <a:t>92%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93%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T2</a:t>
            </a:r>
            <a:r>
              <a:rPr lang="zh-CN" altLang="en-US" dirty="0" smtClean="0"/>
              <a:t>会比仿真的高一些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个比特初态为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，</a:t>
            </a:r>
            <a:r>
              <a:rPr lang="en-US" altLang="zh-CN" dirty="0" smtClean="0"/>
              <a:t>+i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-i</a:t>
            </a:r>
            <a:r>
              <a:rPr lang="zh-CN" altLang="en-US" dirty="0" smtClean="0"/>
              <a:t>，结果几乎相等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个比特的</a:t>
            </a:r>
            <a:r>
              <a:rPr lang="en-US" altLang="zh-CN" dirty="0" smtClean="0"/>
              <a:t>T2</a:t>
            </a:r>
            <a:r>
              <a:rPr lang="zh-CN" altLang="en-US" dirty="0" smtClean="0"/>
              <a:t>对结果影响较小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500</Words>
  <Application>Microsoft Office PowerPoint</Application>
  <PresentationFormat>全屏显示(4:3)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退相干对CZ门保真度的影响</vt:lpstr>
      <vt:lpstr>定义</vt:lpstr>
      <vt:lpstr>验证</vt:lpstr>
      <vt:lpstr>CZ门参数</vt:lpstr>
      <vt:lpstr>不同T2对CZ门保真度的影响</vt:lpstr>
      <vt:lpstr>不同T2对CZ门保真度的影响</vt:lpstr>
      <vt:lpstr>不同T2对CZ门保真度的影响</vt:lpstr>
      <vt:lpstr>不同T2对CZ门保真度的影响</vt:lpstr>
      <vt:lpstr>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退相干对CZ门保真度的影响</dc:title>
  <dc:creator>Chen</dc:creator>
  <cp:lastModifiedBy>PC</cp:lastModifiedBy>
  <cp:revision>18</cp:revision>
  <dcterms:created xsi:type="dcterms:W3CDTF">2018-01-24T14:31:10Z</dcterms:created>
  <dcterms:modified xsi:type="dcterms:W3CDTF">2018-01-27T13:05:27Z</dcterms:modified>
</cp:coreProperties>
</file>