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3" d="100"/>
          <a:sy n="83" d="100"/>
        </p:scale>
        <p:origin x="-143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二维比特排布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28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二维平面排布，</a:t>
            </a:r>
            <a:r>
              <a:rPr lang="zh-CN" altLang="en-US" dirty="0"/>
              <a:t>十字形</a:t>
            </a:r>
            <a:r>
              <a:rPr lang="zh-CN" altLang="en-US" dirty="0" smtClean="0"/>
              <a:t>两个方向一个方向频率差降为</a:t>
            </a:r>
            <a:r>
              <a:rPr lang="en-US" altLang="zh-CN" dirty="0" smtClean="0"/>
              <a:t>150.56M</a:t>
            </a:r>
            <a:r>
              <a:rPr lang="zh-CN" altLang="en-US" dirty="0" smtClean="0"/>
              <a:t>，一个方向频率差降为</a:t>
            </a:r>
            <a:r>
              <a:rPr lang="en-US" altLang="zh-CN" dirty="0" smtClean="0"/>
              <a:t>170M</a:t>
            </a:r>
            <a:r>
              <a:rPr lang="zh-CN" altLang="en-US" dirty="0" smtClean="0"/>
              <a:t>结果较好</a:t>
            </a:r>
            <a:endParaRPr lang="en-US" altLang="zh-CN" dirty="0" smtClean="0"/>
          </a:p>
          <a:p>
            <a:r>
              <a:rPr lang="zh-CN" altLang="en-US" dirty="0" smtClean="0"/>
              <a:t>由于中心比特受到周围四个比特的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效应影响，总的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效应变得很大，</a:t>
            </a:r>
            <a:r>
              <a:rPr lang="en-US" altLang="zh-CN" dirty="0" err="1" smtClean="0"/>
              <a:t>Ngate</a:t>
            </a:r>
            <a:r>
              <a:rPr lang="zh-CN" altLang="en-US" dirty="0" smtClean="0"/>
              <a:t>都变得为原来的</a:t>
            </a:r>
            <a:r>
              <a:rPr lang="en-US" altLang="zh-CN" dirty="0" smtClean="0"/>
              <a:t>1/4</a:t>
            </a:r>
            <a:r>
              <a:rPr lang="zh-CN" altLang="en-US" dirty="0"/>
              <a:t>附近</a:t>
            </a:r>
            <a:r>
              <a:rPr lang="zh-CN" altLang="en-US" dirty="0" smtClean="0"/>
              <a:t>，只有</a:t>
            </a:r>
            <a:r>
              <a:rPr lang="en-US" altLang="zh-CN" dirty="0" smtClean="0"/>
              <a:t>5~8</a:t>
            </a:r>
            <a:r>
              <a:rPr lang="zh-CN" altLang="en-US" dirty="0" smtClean="0"/>
              <a:t>左右。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IBM</a:t>
            </a:r>
            <a:r>
              <a:rPr lang="zh-CN" altLang="en-US" dirty="0" smtClean="0"/>
              <a:t>方案的一维链形式拓展到二维，确定排列方式和能级分布。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98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驱动参数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根据之前的次临近影响结果，相邻比特的能级差</a:t>
            </a:r>
            <a:r>
              <a:rPr lang="en-US" altLang="zh-CN" sz="2400" dirty="0" smtClean="0"/>
              <a:t>delta</a:t>
            </a:r>
            <a:r>
              <a:rPr lang="zh-CN" altLang="en-US" sz="2400" dirty="0" smtClean="0"/>
              <a:t>一个方向为</a:t>
            </a:r>
            <a:r>
              <a:rPr lang="en-US" altLang="zh-CN" sz="2400" dirty="0" smtClean="0"/>
              <a:t>150.56M</a:t>
            </a:r>
            <a:r>
              <a:rPr lang="zh-CN" altLang="en-US" sz="2400" dirty="0" smtClean="0"/>
              <a:t>，另一个方向应为为</a:t>
            </a:r>
            <a:r>
              <a:rPr lang="en-US" altLang="zh-CN" sz="2400" dirty="0" smtClean="0"/>
              <a:t>170M(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80M)</a:t>
            </a:r>
            <a:r>
              <a:rPr lang="zh-CN" altLang="en-US" sz="2400" dirty="0" smtClean="0"/>
              <a:t>，现在要找对应的驱动参数。</a:t>
            </a:r>
            <a:endParaRPr lang="en-US" altLang="zh-CN" sz="2400" dirty="0" smtClean="0"/>
          </a:p>
          <a:p>
            <a:r>
              <a:rPr lang="zh-CN" altLang="en-US" sz="2400" dirty="0" smtClean="0"/>
              <a:t>不同频率差下，驱动优化参数列表</a:t>
            </a:r>
            <a:r>
              <a:rPr lang="en-US" altLang="zh-CN" sz="2400" dirty="0" smtClean="0"/>
              <a:t>(g=0.6804M)(</a:t>
            </a:r>
            <a:r>
              <a:rPr lang="en-US" altLang="zh-CN" sz="2400" dirty="0" err="1" smtClean="0"/>
              <a:t>Nelder</a:t>
            </a:r>
            <a:r>
              <a:rPr lang="en-US" altLang="zh-CN" sz="2400" dirty="0" smtClean="0"/>
              <a:t>-Mead</a:t>
            </a:r>
            <a:r>
              <a:rPr lang="zh-CN" altLang="en-US" sz="2400" dirty="0" smtClean="0"/>
              <a:t>方法寻优</a:t>
            </a:r>
            <a:r>
              <a:rPr lang="en-US" altLang="zh-CN" sz="2400" dirty="0" smtClean="0"/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3720"/>
              </p:ext>
            </p:extLst>
          </p:nvPr>
        </p:nvGraphicFramePr>
        <p:xfrm>
          <a:off x="899592" y="3717032"/>
          <a:ext cx="73448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Delta(M)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Omega(M)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r>
                        <a:rPr lang="en-US" altLang="zh-CN" dirty="0" smtClean="0"/>
                        <a:t>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307.36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674.71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99.38%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150.56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89.65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163.98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388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99.70%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27.50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195.05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99.52%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20.43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79.53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420.43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21.44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97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优化驱动参数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由于利用</a:t>
            </a:r>
            <a:r>
              <a:rPr lang="en-US" altLang="zh-CN" sz="2800" dirty="0" err="1"/>
              <a:t>Nelder</a:t>
            </a:r>
            <a:r>
              <a:rPr lang="en-US" altLang="zh-CN" sz="2800" dirty="0"/>
              <a:t>-Mead</a:t>
            </a:r>
            <a:r>
              <a:rPr lang="zh-CN" altLang="en-US" sz="2800" dirty="0" smtClean="0"/>
              <a:t>方法优化的参数不理想，所以利用</a:t>
            </a:r>
            <a:r>
              <a:rPr lang="en-US" altLang="zh-CN" sz="2800" dirty="0" smtClean="0"/>
              <a:t>DE</a:t>
            </a:r>
            <a:r>
              <a:rPr lang="zh-CN" altLang="en-US" sz="2800" dirty="0" smtClean="0"/>
              <a:t>方法寻找时间较小的参数（总时间小于</a:t>
            </a:r>
            <a:r>
              <a:rPr lang="en-US" altLang="zh-CN" sz="2800" dirty="0" smtClean="0"/>
              <a:t>500ns</a:t>
            </a:r>
            <a:r>
              <a:rPr lang="zh-CN" altLang="en-US" sz="2800" dirty="0" smtClean="0"/>
              <a:t>）（</a:t>
            </a:r>
            <a:r>
              <a:rPr lang="zh-CN" altLang="en-US" sz="2800" dirty="0" smtClean="0">
                <a:solidFill>
                  <a:srgbClr val="FF0000"/>
                </a:solidFill>
              </a:rPr>
              <a:t>红色</a:t>
            </a:r>
            <a:r>
              <a:rPr lang="zh-CN" altLang="en-US" sz="2800" dirty="0" smtClean="0"/>
              <a:t>为最后选定的参数）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65647"/>
              </p:ext>
            </p:extLst>
          </p:nvPr>
        </p:nvGraphicFramePr>
        <p:xfrm>
          <a:off x="971600" y="3573016"/>
          <a:ext cx="7344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Delta(M)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Omega(M)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r>
                        <a:rPr lang="en-US" altLang="zh-CN" dirty="0" smtClean="0"/>
                        <a:t>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628.38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23.86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91.40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99.52%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29.98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286.13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632.26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77.74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204.28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468.56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99.50%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19.24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6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优化驱动参数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最终决定二维平面上的横向纵向两个方向，一个方向能级差为</a:t>
            </a:r>
            <a:r>
              <a:rPr lang="en-US" altLang="zh-CN" sz="2800" dirty="0" smtClean="0"/>
              <a:t>150.56M</a:t>
            </a:r>
            <a:r>
              <a:rPr lang="zh-CN" altLang="en-US" sz="2800" dirty="0" smtClean="0"/>
              <a:t>，另一个方向能级差为</a:t>
            </a:r>
            <a:r>
              <a:rPr lang="en-US" altLang="zh-CN" sz="2800" dirty="0" smtClean="0"/>
              <a:t>80M(170M)</a:t>
            </a:r>
          </a:p>
          <a:p>
            <a:r>
              <a:rPr lang="zh-CN" altLang="en-US" sz="2800" dirty="0" smtClean="0"/>
              <a:t>最终选择以下几组参数：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下面分别仿真两种排列</a:t>
            </a:r>
            <a:r>
              <a:rPr lang="en-US" altLang="zh-CN" sz="2800" dirty="0" smtClean="0"/>
              <a:t>(150-170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150-80)</a:t>
            </a:r>
            <a:r>
              <a:rPr lang="zh-CN" altLang="en-US" sz="2800" dirty="0" smtClean="0"/>
              <a:t>下的门的保真度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75783"/>
              </p:ext>
            </p:extLst>
          </p:nvPr>
        </p:nvGraphicFramePr>
        <p:xfrm>
          <a:off x="1259632" y="3501008"/>
          <a:ext cx="68407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27"/>
                <a:gridCol w="1140127"/>
                <a:gridCol w="1140127"/>
                <a:gridCol w="1140127"/>
                <a:gridCol w="1140127"/>
                <a:gridCol w="1140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Delta(M)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Omega(M)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r>
                        <a:rPr lang="en-US" altLang="zh-CN" dirty="0" smtClean="0"/>
                        <a:t>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150.56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89.65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163.98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99.70%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27.50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91.40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99.52%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29.98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77.74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204.28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468.56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99.50%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19.24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150M—80M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911636"/>
              </p:ext>
            </p:extLst>
          </p:nvPr>
        </p:nvGraphicFramePr>
        <p:xfrm>
          <a:off x="467544" y="170080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(-150.56M)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150.56M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99.74%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8.11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(-80M)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712" y="3789040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二维排列方式如下图所示，十字形为其基本单元；</a:t>
            </a:r>
            <a:endParaRPr lang="en-US" altLang="zh-CN" dirty="0" smtClean="0"/>
          </a:p>
          <a:p>
            <a:r>
              <a:rPr lang="en-US" altLang="zh-CN" dirty="0" smtClean="0"/>
              <a:t>0M</a:t>
            </a:r>
            <a:r>
              <a:rPr lang="zh-CN" altLang="en-US" dirty="0" smtClean="0"/>
              <a:t>代表中心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±150M(±80M)</a:t>
            </a:r>
            <a:r>
              <a:rPr lang="zh-CN" altLang="en-US" dirty="0" smtClean="0"/>
              <a:t>为临近比特与中心比特频率差；</a:t>
            </a:r>
            <a:endParaRPr lang="en-US" altLang="zh-CN" dirty="0" smtClean="0"/>
          </a:p>
          <a:p>
            <a:r>
              <a:rPr lang="zh-CN" altLang="en-US" dirty="0" smtClean="0"/>
              <a:t>箭头由</a:t>
            </a:r>
            <a:r>
              <a:rPr lang="en-US" altLang="zh-CN" dirty="0" smtClean="0"/>
              <a:t>control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，上面的数字为对应保真度；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Ufidelty</a:t>
            </a:r>
            <a:r>
              <a:rPr lang="zh-CN" altLang="en-US" dirty="0" smtClean="0"/>
              <a:t>为考虑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个比特的整体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Ngate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效应积累</a:t>
            </a:r>
            <a:r>
              <a:rPr lang="en-US" altLang="zh-CN" dirty="0" smtClean="0"/>
              <a:t>π/4</a:t>
            </a:r>
            <a:r>
              <a:rPr lang="zh-CN" altLang="en-US" dirty="0" smtClean="0"/>
              <a:t>的时间，其中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效应是周围四个比特全为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时的中心比特的跃迁频率差，一般为最差情况；（</a:t>
            </a:r>
            <a:r>
              <a:rPr lang="en-US" altLang="zh-CN" dirty="0" smtClean="0"/>
              <a:t>E[11111]-E[01111]-E[10000]+E[00000]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保真度下降的原因主要是驱动频率接近另一个比特的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频率差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3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150M-80M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3721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38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150M-170M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422237"/>
              </p:ext>
            </p:extLst>
          </p:nvPr>
        </p:nvGraphicFramePr>
        <p:xfrm>
          <a:off x="467544" y="206084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Cnotrol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T(ns)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(-150.56M)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99.71%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150.56M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99.72%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6.35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(-170M)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99.48%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468.56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170M</a:t>
                      </a:r>
                      <a:r>
                        <a:rPr lang="zh-CN" altLang="en-US" dirty="0" smtClean="0"/>
                        <a:t>→</a:t>
                      </a:r>
                      <a:r>
                        <a:rPr lang="en-US" altLang="zh-CN" dirty="0" smtClean="0"/>
                        <a:t>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468.56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9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150M-170M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92" y="1916832"/>
            <a:ext cx="4606453" cy="421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14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562</Words>
  <Application>Microsoft Office PowerPoint</Application>
  <PresentationFormat>全屏显示(4:3)</PresentationFormat>
  <Paragraphs>162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二维比特排布</vt:lpstr>
      <vt:lpstr>目标</vt:lpstr>
      <vt:lpstr>优化驱动参数</vt:lpstr>
      <vt:lpstr>优化驱动参数</vt:lpstr>
      <vt:lpstr>优化驱动参数</vt:lpstr>
      <vt:lpstr>150M—80M</vt:lpstr>
      <vt:lpstr>150M-80M</vt:lpstr>
      <vt:lpstr>150M-170M</vt:lpstr>
      <vt:lpstr>150M-170M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二维比特排布</dc:title>
  <dc:creator>Chen</dc:creator>
  <cp:lastModifiedBy>PC</cp:lastModifiedBy>
  <cp:revision>36</cp:revision>
  <dcterms:created xsi:type="dcterms:W3CDTF">2018-01-23T11:43:05Z</dcterms:created>
  <dcterms:modified xsi:type="dcterms:W3CDTF">2018-01-26T07:36:08Z</dcterms:modified>
</cp:coreProperties>
</file>