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退</a:t>
            </a:r>
            <a:r>
              <a:rPr lang="zh-CN" altLang="en-US" dirty="0" smtClean="0"/>
              <a:t>耦合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门初步仿真结果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查辰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17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DRAG</a:t>
            </a:r>
            <a:r>
              <a:rPr lang="zh-CN" altLang="en-US" dirty="0" smtClean="0"/>
              <a:t>，将驱动微波中</a:t>
            </a:r>
            <a:r>
              <a:rPr lang="en-US" altLang="zh-CN" dirty="0" smtClean="0"/>
              <a:t>1—2</a:t>
            </a:r>
            <a:r>
              <a:rPr lang="zh-CN" altLang="en-US" dirty="0" smtClean="0"/>
              <a:t>频率部分强度降为原来的</a:t>
            </a:r>
            <a:r>
              <a:rPr lang="en-US" altLang="zh-CN" dirty="0" smtClean="0"/>
              <a:t>0.5</a:t>
            </a:r>
            <a:r>
              <a:rPr lang="zh-CN" altLang="en-US" dirty="0" smtClean="0"/>
              <a:t>后，两个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演化过程：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4" name="Picture 4" descr="F:\laboratory\Sync\程序\programme\CZgate\decoupleCZ\DRAG\erf\0.0119,0.0288\ramp  = 1\D = 0.5\figur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12976"/>
            <a:ext cx="302433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F:\laboratory\Sync\程序\programme\CZgate\decoupleCZ\DRAG\erf\0.0119,0.0288\ramp  = 1\D = 0.5\figure_3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212976"/>
            <a:ext cx="2843808" cy="284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87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保真度在</a:t>
            </a:r>
            <a:r>
              <a:rPr lang="en-US" altLang="zh-CN" dirty="0" smtClean="0"/>
              <a:t>0.95</a:t>
            </a:r>
            <a:r>
              <a:rPr lang="zh-CN" altLang="en-US" dirty="0" smtClean="0"/>
              <a:t>左右</a:t>
            </a:r>
            <a:endParaRPr lang="zh-CN" altLang="en-US" dirty="0"/>
          </a:p>
        </p:txBody>
      </p:sp>
      <p:pic>
        <p:nvPicPr>
          <p:cNvPr id="6148" name="Picture 4" descr="F:\laboratory\Sync\程序\programme\CZgate\decoupleCZ\DRAG\erf\0.0119,0.0288\ramp  = 1\D = 0.5\figure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2696380"/>
            <a:ext cx="3721571" cy="279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F:\laboratory\Sync\程序\programme\CZgate\decoupleCZ\DRAG\erf\0.0119,0.0288\ramp  = 1\D = 0.5\figure_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96380"/>
            <a:ext cx="3744416" cy="280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779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由上图可以看出，二能级的激发被抑制了，而误差的主要原因为：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驱动强度下降时，</a:t>
            </a:r>
            <a:r>
              <a:rPr lang="en-US" altLang="zh-CN" dirty="0" smtClean="0"/>
              <a:t>++</a:t>
            </a:r>
            <a:r>
              <a:rPr lang="zh-CN" altLang="en-US" dirty="0" smtClean="0"/>
              <a:t>态与其他态之间的转换，尤其是</a:t>
            </a:r>
            <a:r>
              <a:rPr lang="en-US" altLang="zh-CN" dirty="0" smtClean="0"/>
              <a:t>+-</a:t>
            </a:r>
            <a:r>
              <a:rPr lang="zh-CN" altLang="en-US" dirty="0" smtClean="0"/>
              <a:t>态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部分泄漏到腔中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1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减小</a:t>
            </a:r>
            <a:r>
              <a:rPr lang="en-US" altLang="zh-CN" dirty="0" err="1" smtClean="0"/>
              <a:t>erf</a:t>
            </a:r>
            <a:r>
              <a:rPr lang="zh-CN" altLang="en-US" dirty="0" smtClean="0"/>
              <a:t>波形的下降沿到</a:t>
            </a:r>
            <a:r>
              <a:rPr lang="en-US" altLang="zh-CN" dirty="0" smtClean="0"/>
              <a:t>1ns</a:t>
            </a:r>
            <a:r>
              <a:rPr lang="zh-CN" altLang="en-US" dirty="0" smtClean="0"/>
              <a:t>左右，演化过程</a:t>
            </a:r>
            <a:endParaRPr lang="zh-CN" altLang="en-US" dirty="0"/>
          </a:p>
        </p:txBody>
      </p:sp>
      <p:pic>
        <p:nvPicPr>
          <p:cNvPr id="7170" name="Picture 2" descr="F:\laboratory\Sync\程序\programme\CZgate\decoupleCZ\DRAG\erf\0.0119,0.0288\ramp = 0.5\D = 0.5\figur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87280"/>
            <a:ext cx="309634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F:\laboratory\Sync\程序\programme\CZgate\decoupleCZ\DRAG\erf\0.0119,0.0288\ramp = 0.5\D = 0.5\figure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959288"/>
            <a:ext cx="302433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031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结果几乎没有变化</a:t>
            </a:r>
            <a:endParaRPr lang="zh-CN" altLang="en-US" dirty="0"/>
          </a:p>
        </p:txBody>
      </p:sp>
      <p:pic>
        <p:nvPicPr>
          <p:cNvPr id="8194" name="Picture 2" descr="F:\laboratory\Sync\程序\programme\CZgate\decoupleCZ\DRAG\erf\0.0119,0.0288\ramp = 0.5\D = 0.5\figure_4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448" y="2515752"/>
            <a:ext cx="3624541" cy="271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F:\laboratory\Sync\程序\programme\CZgate\decoupleCZ\DRAG\erf\0.0119,0.0288\ramp = 0.5\D = 0.5\figure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3835665" cy="287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6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DRAG</a:t>
            </a:r>
            <a:r>
              <a:rPr lang="zh-CN" altLang="en-US" dirty="0" smtClean="0"/>
              <a:t>处理后的</a:t>
            </a:r>
            <a:r>
              <a:rPr lang="en-US" altLang="zh-CN" dirty="0" err="1" smtClean="0"/>
              <a:t>erf</a:t>
            </a:r>
            <a:r>
              <a:rPr lang="zh-CN" altLang="en-US" dirty="0" smtClean="0"/>
              <a:t>包络的余弦微波，有效抑制了</a:t>
            </a:r>
            <a:r>
              <a:rPr lang="zh-CN" altLang="en-US" dirty="0"/>
              <a:t>对</a:t>
            </a:r>
            <a:r>
              <a:rPr lang="zh-CN" altLang="en-US" dirty="0" smtClean="0"/>
              <a:t>二能级的驱动，但是态间的转化因此变得强烈，尤其是</a:t>
            </a:r>
            <a:r>
              <a:rPr lang="en-US" altLang="zh-CN" dirty="0" smtClean="0"/>
              <a:t>++—&gt;+-</a:t>
            </a:r>
            <a:r>
              <a:rPr lang="zh-CN" altLang="en-US" dirty="0" smtClean="0"/>
              <a:t>，这个原因还有待观察，可能是驱动减弱之后，近似不满足，导致了态间转换。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28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对王浩华老师组的退耦合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门过程进行仿真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77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Qubit</a:t>
            </a:r>
            <a:r>
              <a:rPr lang="zh-CN" altLang="en-US" dirty="0" smtClean="0"/>
              <a:t>频率：</a:t>
            </a:r>
            <a:r>
              <a:rPr lang="en-US" altLang="zh-CN" dirty="0"/>
              <a:t> </a:t>
            </a:r>
            <a:r>
              <a:rPr lang="en-US" altLang="zh-CN" dirty="0" smtClean="0"/>
              <a:t>5.640G , 5.640G </a:t>
            </a:r>
          </a:p>
          <a:p>
            <a:r>
              <a:rPr lang="zh-CN" altLang="en-US" dirty="0" smtClean="0"/>
              <a:t>腔频：</a:t>
            </a:r>
            <a:r>
              <a:rPr lang="en-US" altLang="zh-CN" dirty="0" smtClean="0"/>
              <a:t> 5.795G      </a:t>
            </a:r>
            <a:endParaRPr lang="en-US" altLang="zh-CN" dirty="0"/>
          </a:p>
          <a:p>
            <a:r>
              <a:rPr lang="zh-CN" altLang="en-US" dirty="0" smtClean="0"/>
              <a:t>耦合强度：</a:t>
            </a:r>
            <a:r>
              <a:rPr lang="en-US" altLang="zh-CN" dirty="0" smtClean="0"/>
              <a:t>14.2M </a:t>
            </a:r>
            <a:r>
              <a:rPr lang="en-US" altLang="zh-CN" dirty="0"/>
              <a:t>, </a:t>
            </a:r>
            <a:r>
              <a:rPr lang="en-US" altLang="zh-CN" dirty="0" smtClean="0"/>
              <a:t>14.2M</a:t>
            </a:r>
          </a:p>
          <a:p>
            <a:r>
              <a:rPr lang="en-US" altLang="zh-CN" dirty="0" err="1" smtClean="0"/>
              <a:t>Qubit</a:t>
            </a:r>
            <a:r>
              <a:rPr lang="zh-CN" altLang="en-US" dirty="0" smtClean="0"/>
              <a:t>间有效耦合强度：</a:t>
            </a:r>
            <a:r>
              <a:rPr lang="en-US" altLang="zh-CN" dirty="0" smtClean="0"/>
              <a:t>-1.30M</a:t>
            </a:r>
          </a:p>
          <a:p>
            <a:r>
              <a:rPr lang="zh-CN" altLang="en-US" dirty="0"/>
              <a:t>非简</a:t>
            </a:r>
            <a:r>
              <a:rPr lang="zh-CN" altLang="en-US" dirty="0" smtClean="0"/>
              <a:t>谐性：</a:t>
            </a:r>
            <a:r>
              <a:rPr lang="en-US" altLang="zh-CN" dirty="0" smtClean="0"/>
              <a:t>250M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250M</a:t>
            </a:r>
          </a:p>
          <a:p>
            <a:r>
              <a:rPr lang="en-US" altLang="zh-CN" dirty="0" smtClean="0"/>
              <a:t>Rabi</a:t>
            </a:r>
            <a:r>
              <a:rPr lang="zh-CN" altLang="en-US" dirty="0" smtClean="0"/>
              <a:t>驱动与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共振</a:t>
            </a:r>
            <a:r>
              <a:rPr lang="en-US" altLang="zh-CN" dirty="0" smtClean="0"/>
              <a:t>,</a:t>
            </a:r>
            <a:r>
              <a:rPr lang="zh-CN" altLang="en-US" dirty="0" smtClean="0"/>
              <a:t>强度：</a:t>
            </a:r>
            <a:r>
              <a:rPr lang="en-US" altLang="zh-CN" dirty="0" smtClean="0"/>
              <a:t>11.9M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28.8M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82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将初态制备为：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++</m:t>
                            </m:r>
                          </m:e>
                        </m:d>
                      </m:e>
                    </m:d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⨂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在横场微波驱动下，且满足驱动强度的差远大于耦合强度，即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 smtClean="0">
                                <a:latin typeface="Cambria Math"/>
                                <a:ea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/>
                                <a:ea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≫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𝑔</m:t>
                    </m:r>
                  </m:oMath>
                </a14:m>
                <a:r>
                  <a:rPr lang="zh-CN" altLang="en-US" dirty="0" smtClean="0"/>
                  <a:t>，这个初态仅会积累全局相位，不会有态交换，仿真这个态保持的效率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时间为</a:t>
                </a:r>
                <a:r>
                  <a:rPr lang="en-US" altLang="zh-CN" dirty="0" smtClean="0"/>
                  <a:t>100ns)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11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使用包络为阶跃函数的余弦微波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 </a:t>
            </a:r>
            <a:r>
              <a:rPr lang="en-US" altLang="zh-CN" dirty="0"/>
              <a:t>= </a:t>
            </a:r>
            <a:r>
              <a:rPr lang="en-US" altLang="zh-CN" dirty="0" smtClean="0"/>
              <a:t>'2*omega*</a:t>
            </a:r>
            <a:r>
              <a:rPr lang="en-US" altLang="zh-CN" dirty="0" err="1" smtClean="0"/>
              <a:t>np.cos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wq</a:t>
            </a:r>
            <a:r>
              <a:rPr lang="en-US" altLang="zh-CN" dirty="0" smtClean="0"/>
              <a:t> </a:t>
            </a:r>
            <a:r>
              <a:rPr lang="en-US" altLang="zh-CN" dirty="0"/>
              <a:t>* t)*(0&lt;t&lt;</a:t>
            </a:r>
            <a:r>
              <a:rPr lang="en-US" altLang="zh-CN" dirty="0" err="1"/>
              <a:t>tp</a:t>
            </a:r>
            <a:r>
              <a:rPr lang="en-US" altLang="zh-CN" dirty="0"/>
              <a:t>/2.0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-2*omega*</a:t>
            </a:r>
            <a:r>
              <a:rPr lang="en-US" altLang="zh-CN" dirty="0" err="1" smtClean="0"/>
              <a:t>np.cos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wq</a:t>
            </a:r>
            <a:r>
              <a:rPr lang="en-US" altLang="zh-CN" dirty="0" smtClean="0"/>
              <a:t> </a:t>
            </a:r>
            <a:r>
              <a:rPr lang="en-US" altLang="zh-CN" dirty="0"/>
              <a:t>* t)*(</a:t>
            </a:r>
            <a:r>
              <a:rPr lang="en-US" altLang="zh-CN" dirty="0" err="1"/>
              <a:t>tp</a:t>
            </a:r>
            <a:r>
              <a:rPr lang="en-US" altLang="zh-CN" dirty="0"/>
              <a:t>/2.0&lt;t&lt;</a:t>
            </a:r>
            <a:r>
              <a:rPr lang="en-US" altLang="zh-CN" dirty="0" err="1"/>
              <a:t>tp</a:t>
            </a:r>
            <a:r>
              <a:rPr lang="en-US" altLang="zh-CN" dirty="0" smtClean="0"/>
              <a:t>)‘</a:t>
            </a:r>
          </a:p>
          <a:p>
            <a:r>
              <a:rPr lang="zh-CN" altLang="en-US" dirty="0" smtClean="0"/>
              <a:t>包络：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84984"/>
            <a:ext cx="4932040" cy="298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881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Bloch</a:t>
            </a:r>
            <a:r>
              <a:rPr lang="zh-CN" altLang="en-US" dirty="0" smtClean="0"/>
              <a:t>球中的态演化如下图：</a:t>
            </a:r>
            <a:endParaRPr lang="zh-CN" altLang="en-US" dirty="0"/>
          </a:p>
        </p:txBody>
      </p:sp>
      <p:pic>
        <p:nvPicPr>
          <p:cNvPr id="2054" name="Picture 6" descr="F:\laboratory\Sync\程序\programme\CZgate\decoupleCZ\without DRAG\inverse\figur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576536"/>
            <a:ext cx="2964560" cy="29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F:\laboratory\Sync\程序\programme\CZgate\decoupleCZ\without DRAG\inverse\figure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09696"/>
            <a:ext cx="2731400" cy="273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86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F:\laboratory\Sync\程序\programme\CZgate\decoupleCZ\without DRAG\inverse\figure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529051"/>
            <a:ext cx="4056795" cy="304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laboratory\Sync\程序\programme\CZgate\decoupleCZ\without DRAG\inverse\figure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05" y="2492894"/>
            <a:ext cx="4153200" cy="311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78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从上张图来看，</a:t>
            </a:r>
            <a:r>
              <a:rPr lang="en-US" altLang="zh-CN" dirty="0" smtClean="0"/>
              <a:t>++</a:t>
            </a:r>
            <a:r>
              <a:rPr lang="zh-CN" altLang="en-US" dirty="0" smtClean="0"/>
              <a:t>态无法保持的主要原因在于：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微波相位突变，造成的二能级实激发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部分泄漏到腔中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887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包络为</a:t>
            </a:r>
            <a:r>
              <a:rPr lang="en-US" altLang="zh-CN" dirty="0" err="1" smtClean="0"/>
              <a:t>erf</a:t>
            </a:r>
            <a:r>
              <a:rPr lang="zh-CN" altLang="en-US" dirty="0" smtClean="0"/>
              <a:t>波形的余弦微波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为了能使用</a:t>
            </a:r>
            <a:r>
              <a:rPr lang="en-US" altLang="zh-CN" dirty="0" smtClean="0"/>
              <a:t>DRAG</a:t>
            </a:r>
            <a:r>
              <a:rPr lang="zh-CN" altLang="en-US" dirty="0" smtClean="0"/>
              <a:t>，减小二</a:t>
            </a:r>
            <a:r>
              <a:rPr lang="zh-CN" altLang="en-US" dirty="0" smtClean="0"/>
              <a:t>能级的</a:t>
            </a:r>
            <a:r>
              <a:rPr lang="zh-CN" altLang="en-US" dirty="0" smtClean="0"/>
              <a:t>影响，将包络换为</a:t>
            </a:r>
            <a:r>
              <a:rPr lang="en-US" altLang="zh-CN" dirty="0" err="1" smtClean="0"/>
              <a:t>erf</a:t>
            </a:r>
            <a:r>
              <a:rPr lang="zh-CN" altLang="en-US" dirty="0" smtClean="0"/>
              <a:t>波形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下降沿</a:t>
            </a:r>
            <a:r>
              <a:rPr lang="en-US" altLang="zh-CN" dirty="0" smtClean="0"/>
              <a:t>2ns</a:t>
            </a:r>
            <a:r>
              <a:rPr lang="zh-CN" altLang="en-US" dirty="0" smtClean="0"/>
              <a:t>左右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52936"/>
            <a:ext cx="5720656" cy="340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54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384</Words>
  <Application>Microsoft Office PowerPoint</Application>
  <PresentationFormat>全屏显示(4:3)</PresentationFormat>
  <Paragraphs>41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退耦合CZ门初步仿真结果</vt:lpstr>
      <vt:lpstr>目标</vt:lpstr>
      <vt:lpstr>参数</vt:lpstr>
      <vt:lpstr>过程</vt:lpstr>
      <vt:lpstr>使用包络为阶跃函数的余弦微波</vt:lpstr>
      <vt:lpstr>仿真结果</vt:lpstr>
      <vt:lpstr>仿真结果</vt:lpstr>
      <vt:lpstr>仿真结果</vt:lpstr>
      <vt:lpstr>包络为erf波形的余弦微波</vt:lpstr>
      <vt:lpstr>仿真结果</vt:lpstr>
      <vt:lpstr>仿真结果</vt:lpstr>
      <vt:lpstr>仿真结果</vt:lpstr>
      <vt:lpstr>仿真结果</vt:lpstr>
      <vt:lpstr>仿真结果</vt:lpstr>
      <vt:lpstr>结论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退耦合CZ门初步仿真结果</dc:title>
  <dc:creator>Chen</dc:creator>
  <cp:lastModifiedBy>PC</cp:lastModifiedBy>
  <cp:revision>13</cp:revision>
  <dcterms:created xsi:type="dcterms:W3CDTF">2017-10-21T09:03:24Z</dcterms:created>
  <dcterms:modified xsi:type="dcterms:W3CDTF">2017-10-21T16:13:02Z</dcterms:modified>
</cp:coreProperties>
</file>