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decoupleCZ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查辰</a:t>
            </a:r>
          </a:p>
        </p:txBody>
      </p:sp>
    </p:spTree>
    <p:extLst>
      <p:ext uri="{BB962C8B-B14F-4D97-AF65-F5344CB8AC3E}">
        <p14:creationId xmlns:p14="http://schemas.microsoft.com/office/powerpoint/2010/main" val="377055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wc</a:t>
            </a:r>
            <a:r>
              <a:rPr lang="en-US" altLang="zh-CN" dirty="0"/>
              <a:t> = 5.795 * 2 * </a:t>
            </a:r>
            <a:r>
              <a:rPr lang="en-US" altLang="zh-CN" dirty="0" err="1"/>
              <a:t>np.pi</a:t>
            </a:r>
            <a:r>
              <a:rPr lang="en-US" altLang="zh-CN" dirty="0"/>
              <a:t> # cavity frequency</a:t>
            </a:r>
          </a:p>
          <a:p>
            <a:r>
              <a:rPr lang="en-US" altLang="zh-CN" dirty="0" err="1"/>
              <a:t>wq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([ 5.640 , 5.640 , 6.84]) * 2 * </a:t>
            </a:r>
            <a:r>
              <a:rPr lang="en-US" altLang="zh-CN" dirty="0" err="1"/>
              <a:t>np.pi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 = </a:t>
            </a:r>
            <a:r>
              <a:rPr lang="en-US" altLang="zh-CN" dirty="0" err="1"/>
              <a:t>np.array</a:t>
            </a:r>
            <a:r>
              <a:rPr lang="en-US" altLang="zh-CN" dirty="0"/>
              <a:t>([0.0142 , 0.0142 , 0.0142]) * 2 * </a:t>
            </a:r>
            <a:r>
              <a:rPr lang="en-US" altLang="zh-CN" dirty="0" err="1"/>
              <a:t>np.pi</a:t>
            </a:r>
            <a:endParaRPr lang="en-US" altLang="zh-CN" dirty="0"/>
          </a:p>
          <a:p>
            <a:r>
              <a:rPr lang="en-US" altLang="zh-CN" dirty="0" err="1"/>
              <a:t>eta_q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([-0.250 , -0.250 , -0.250]) * 2 * </a:t>
            </a:r>
            <a:r>
              <a:rPr lang="en-US" altLang="zh-CN" dirty="0" err="1"/>
              <a:t>np.pi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omega0 = 0.0159 * 2* </a:t>
            </a:r>
            <a:r>
              <a:rPr lang="en-US" altLang="zh-CN" dirty="0" err="1"/>
              <a:t>np.pi</a:t>
            </a:r>
            <a:endParaRPr lang="en-US" altLang="zh-CN" dirty="0"/>
          </a:p>
          <a:p>
            <a:r>
              <a:rPr lang="en-US" altLang="zh-CN" dirty="0"/>
              <a:t>omega1 = 0.0478 * 2* </a:t>
            </a:r>
            <a:r>
              <a:rPr lang="en-US" altLang="zh-CN" dirty="0" err="1"/>
              <a:t>np.pi</a:t>
            </a:r>
            <a:endParaRPr lang="en-US" altLang="zh-CN" dirty="0"/>
          </a:p>
          <a:p>
            <a:r>
              <a:rPr lang="en-US" altLang="zh-CN" dirty="0" err="1"/>
              <a:t>tp</a:t>
            </a:r>
            <a:r>
              <a:rPr lang="en-US" altLang="zh-CN" dirty="0"/>
              <a:t> = 500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Q0</a:t>
            </a:r>
            <a:r>
              <a:rPr lang="zh-CN" altLang="en-US" dirty="0"/>
              <a:t>和</a:t>
            </a:r>
            <a:r>
              <a:rPr lang="en-US" altLang="zh-CN" dirty="0"/>
              <a:t>Q1</a:t>
            </a:r>
            <a:r>
              <a:rPr lang="zh-CN" altLang="en-US" dirty="0"/>
              <a:t>之间的有效耦合强度为：</a:t>
            </a:r>
            <a:r>
              <a:rPr lang="en-US" altLang="zh-CN" dirty="0"/>
              <a:t>-0.0013009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34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连续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2*omega0*</a:t>
            </a:r>
            <a:r>
              <a:rPr lang="en-US" altLang="zh-CN" dirty="0" err="1"/>
              <a:t>np.cos</a:t>
            </a:r>
            <a:r>
              <a:rPr lang="en-US" altLang="zh-CN" dirty="0"/>
              <a:t>(wq0 * t)*(0&lt;t&lt;</a:t>
            </a:r>
            <a:r>
              <a:rPr lang="en-US" altLang="zh-CN" dirty="0" err="1"/>
              <a:t>tp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F:\laboratory\Sync\程序\programme\CZgate\decoupleCZ\without DRAG\continuous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52591"/>
            <a:ext cx="4104455" cy="30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laboratory\Sync\程序\programme\CZgate\decoupleCZ\without DRAG\continuous\figur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22370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inverse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w0 = '2*omega0*</a:t>
            </a:r>
            <a:r>
              <a:rPr lang="en-US" altLang="zh-CN" dirty="0" err="1"/>
              <a:t>np.cos</a:t>
            </a:r>
            <a:r>
              <a:rPr lang="en-US" altLang="zh-CN" dirty="0"/>
              <a:t>(wq0 * t)*(0&lt;t&lt;</a:t>
            </a:r>
            <a:r>
              <a:rPr lang="en-US" altLang="zh-CN" dirty="0" err="1"/>
              <a:t>tp</a:t>
            </a:r>
            <a:r>
              <a:rPr lang="en-US" altLang="zh-CN" dirty="0"/>
              <a:t>/2.0)-2*omega0*</a:t>
            </a:r>
            <a:r>
              <a:rPr lang="en-US" altLang="zh-CN" dirty="0" err="1"/>
              <a:t>np.cos</a:t>
            </a:r>
            <a:r>
              <a:rPr lang="en-US" altLang="zh-CN" dirty="0"/>
              <a:t>(wq0 * t)*(</a:t>
            </a:r>
            <a:r>
              <a:rPr lang="en-US" altLang="zh-CN" dirty="0" err="1"/>
              <a:t>tp</a:t>
            </a:r>
            <a:r>
              <a:rPr lang="en-US" altLang="zh-CN" dirty="0"/>
              <a:t>/2.0&lt;t&lt;</a:t>
            </a:r>
            <a:r>
              <a:rPr lang="en-US" altLang="zh-CN" dirty="0" err="1"/>
              <a:t>tp</a:t>
            </a:r>
            <a:r>
              <a:rPr lang="en-US" altLang="zh-CN" dirty="0" smtClean="0"/>
              <a:t>)‘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F:\laboratory\Sync\程序\programme\CZgate\decoupleCZ\without DRAG\inverse\figur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03171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CZgate\decoupleCZ\without DRAG\inverse\figur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20312"/>
            <a:ext cx="4176464" cy="31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Erf</a:t>
            </a:r>
            <a:r>
              <a:rPr lang="zh-CN" altLang="en-US" dirty="0" smtClean="0"/>
              <a:t>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w0 = '(2*omega0*(-</a:t>
            </a:r>
            <a:r>
              <a:rPr lang="en-US" altLang="zh-CN" sz="2400" dirty="0" err="1"/>
              <a:t>erf</a:t>
            </a:r>
            <a:r>
              <a:rPr lang="en-US" altLang="zh-CN" sz="2400" dirty="0"/>
              <a:t>((</a:t>
            </a:r>
            <a:r>
              <a:rPr lang="en-US" altLang="zh-CN" sz="2400" dirty="0" smtClean="0"/>
              <a:t>t-</a:t>
            </a:r>
            <a:r>
              <a:rPr lang="en-US" altLang="zh-CN" sz="2400" dirty="0" err="1" smtClean="0"/>
              <a:t>tp</a:t>
            </a:r>
            <a:r>
              <a:rPr lang="en-US" altLang="zh-CN" sz="2400" dirty="0" smtClean="0"/>
              <a:t>/2</a:t>
            </a:r>
            <a:r>
              <a:rPr lang="en-US" altLang="zh-CN" sz="2400" dirty="0"/>
              <a:t>)/(ramp)))*</a:t>
            </a:r>
            <a:r>
              <a:rPr lang="en-US" altLang="zh-CN" sz="2400" dirty="0" err="1"/>
              <a:t>np.cos</a:t>
            </a:r>
            <a:r>
              <a:rPr lang="en-US" altLang="zh-CN" sz="2400" dirty="0"/>
              <a:t>(wq0 * t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+</a:t>
            </a:r>
            <a:r>
              <a:rPr lang="en-US" altLang="zh-CN" sz="2400" dirty="0" err="1"/>
              <a:t>np.exp</a:t>
            </a:r>
            <a:r>
              <a:rPr lang="en-US" altLang="zh-CN" sz="2400" dirty="0"/>
              <a:t>(-(</a:t>
            </a:r>
            <a:r>
              <a:rPr lang="en-US" altLang="zh-CN" sz="2400" dirty="0" smtClean="0"/>
              <a:t>t-</a:t>
            </a:r>
            <a:r>
              <a:rPr lang="en-US" altLang="zh-CN" sz="2400" dirty="0" err="1" smtClean="0"/>
              <a:t>tp</a:t>
            </a:r>
            <a:r>
              <a:rPr lang="en-US" altLang="zh-CN" sz="2400" dirty="0" smtClean="0"/>
              <a:t>/2</a:t>
            </a:r>
            <a:r>
              <a:rPr lang="en-US" altLang="zh-CN" sz="2400" dirty="0"/>
              <a:t>)**2/</a:t>
            </a:r>
            <a:r>
              <a:rPr lang="en-US" altLang="zh-CN" sz="2400" dirty="0" err="1"/>
              <a:t>np.sqrt</a:t>
            </a:r>
            <a:r>
              <a:rPr lang="en-US" altLang="zh-CN" sz="2400" dirty="0"/>
              <a:t>(pi)/(ramp)**2)/(ramp</a:t>
            </a:r>
            <a:r>
              <a:rPr lang="en-US" altLang="zh-CN" sz="2400" dirty="0" smtClean="0"/>
              <a:t>)/ (</a:t>
            </a:r>
            <a:r>
              <a:rPr lang="en-US" altLang="zh-CN" sz="2400" dirty="0" err="1"/>
              <a:t>eta_q</a:t>
            </a:r>
            <a:r>
              <a:rPr lang="en-US" altLang="zh-CN" sz="2400" dirty="0"/>
              <a:t>[0</a:t>
            </a:r>
            <a:r>
              <a:rPr lang="en-US" altLang="zh-CN" sz="2400" dirty="0" smtClean="0"/>
              <a:t>])*</a:t>
            </a:r>
            <a:r>
              <a:rPr lang="en-US" altLang="zh-CN" sz="2400" dirty="0" err="1"/>
              <a:t>np.cos</a:t>
            </a:r>
            <a:r>
              <a:rPr lang="en-US" altLang="zh-CN" sz="2400" dirty="0"/>
              <a:t>(wq0 * t-</a:t>
            </a:r>
            <a:r>
              <a:rPr lang="en-US" altLang="zh-CN" sz="2400" dirty="0" err="1"/>
              <a:t>np.pi</a:t>
            </a:r>
            <a:r>
              <a:rPr lang="en-US" altLang="zh-CN" sz="2400" dirty="0"/>
              <a:t>/2))*(0&lt;t&lt;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)'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0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Ramp=10,5,1,0.1</a:t>
            </a:r>
            <a:endParaRPr lang="zh-CN" altLang="en-US" dirty="0"/>
          </a:p>
        </p:txBody>
      </p:sp>
      <p:pic>
        <p:nvPicPr>
          <p:cNvPr id="3074" name="Picture 2" descr="F:\laboratory\Sync\程序\programme\CZgate\decoupleCZ\DRAG\erf\ramp=10\figure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12777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CZgate\decoupleCZ\DRAG\erf\ramp=5\figur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82" y="1412776"/>
            <a:ext cx="451168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3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Ramp=10,5,1,0.1</a:t>
            </a:r>
            <a:endParaRPr lang="zh-CN" altLang="en-US" dirty="0"/>
          </a:p>
        </p:txBody>
      </p:sp>
      <p:pic>
        <p:nvPicPr>
          <p:cNvPr id="4098" name="Picture 2" descr="F:\laboratory\Sync\程序\programme\CZgate\decoupleCZ\DRAG\erf\ramp=1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5326"/>
            <a:ext cx="441569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CZgate\decoupleCZ\DRAG\erf\ramp=0.1\figur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98214"/>
            <a:ext cx="4011915" cy="30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Ramp=10,5,1,0.1</a:t>
            </a:r>
            <a:endParaRPr lang="zh-CN" altLang="en-US" dirty="0"/>
          </a:p>
        </p:txBody>
      </p:sp>
      <p:pic>
        <p:nvPicPr>
          <p:cNvPr id="6146" name="Picture 2" descr="F:\laboratory\Sync\程序\programme\CZgate\decoupleCZ\DRAG\erf\ramp=5\figur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077890" cy="30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laboratory\Sync\程序\programme\CZgate\decoupleCZ\DRAG\erf\ramp=10\figur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0287"/>
            <a:ext cx="3645842" cy="27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9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Ramp=10,5,1,0.1</a:t>
            </a:r>
            <a:endParaRPr lang="zh-CN" altLang="en-US" dirty="0"/>
          </a:p>
        </p:txBody>
      </p:sp>
      <p:pic>
        <p:nvPicPr>
          <p:cNvPr id="5122" name="Picture 2" descr="F:\laboratory\Sync\程序\programme\CZgate\decoupleCZ\DRAG\erf\ramp=0.1\figur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96" y="1988840"/>
            <a:ext cx="4364604" cy="327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laboratory\Sync\程序\programme\CZgate\decoupleCZ\DRAG\erf\ramp=1\figur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9820"/>
            <a:ext cx="4003363" cy="30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7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全屏显示(4:3)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decoupleCZ</vt:lpstr>
      <vt:lpstr>参数</vt:lpstr>
      <vt:lpstr>连续</vt:lpstr>
      <vt:lpstr>inverse</vt:lpstr>
      <vt:lpstr>Erf波形</vt:lpstr>
      <vt:lpstr>Ramp=10,5,1,0.1</vt:lpstr>
      <vt:lpstr>Ramp=10,5,1,0.1</vt:lpstr>
      <vt:lpstr>Ramp=10,5,1,0.1</vt:lpstr>
      <vt:lpstr>Ramp=10,5,1,0.1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decoupleCZ</dc:title>
  <dc:creator>Chen</dc:creator>
  <cp:lastModifiedBy>PC</cp:lastModifiedBy>
  <cp:revision>2</cp:revision>
  <dcterms:created xsi:type="dcterms:W3CDTF">2017-10-15T14:52:28Z</dcterms:created>
  <dcterms:modified xsi:type="dcterms:W3CDTF">2017-10-15T15:10:00Z</dcterms:modified>
</cp:coreProperties>
</file>