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的波动对保真度的影响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17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探究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的波动对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门保真度的影响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78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Qubit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Qubit</a:t>
            </a:r>
            <a:r>
              <a:rPr lang="zh-CN" altLang="en-US" dirty="0" smtClean="0"/>
              <a:t>频率：</a:t>
            </a:r>
            <a:r>
              <a:rPr lang="en-US" altLang="zh-CN" dirty="0" smtClean="0"/>
              <a:t>5G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4.75G</a:t>
            </a:r>
          </a:p>
          <a:p>
            <a:r>
              <a:rPr lang="zh-CN" altLang="en-US" dirty="0" smtClean="0"/>
              <a:t>非简谐性：</a:t>
            </a:r>
            <a:r>
              <a:rPr lang="en-US" altLang="zh-CN" dirty="0" smtClean="0"/>
              <a:t>-250M	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-250M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79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门参数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 = 30ns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Delta = 37.605798M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相位补偿（弧度）：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0.26903601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-0.18538182</a:t>
            </a:r>
          </a:p>
        </p:txBody>
      </p:sp>
    </p:spTree>
    <p:extLst>
      <p:ext uri="{BB962C8B-B14F-4D97-AF65-F5344CB8AC3E}">
        <p14:creationId xmlns:p14="http://schemas.microsoft.com/office/powerpoint/2010/main" val="207989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保真度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799126"/>
              </p:ext>
            </p:extLst>
          </p:nvPr>
        </p:nvGraphicFramePr>
        <p:xfrm>
          <a:off x="467544" y="198884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r>
                        <a:rPr lang="zh-CN" altLang="en-US" dirty="0" smtClean="0"/>
                        <a:t>波动百分比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保真度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0.99971925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0.999584756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0.9991958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0.9989056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0.998551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0.98695823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26876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假设过程中，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有一个恒定的偏移，</a:t>
            </a:r>
            <a:r>
              <a:rPr lang="en-US" altLang="zh-CN" dirty="0" smtClean="0"/>
              <a:t>g’ = (1+fluc)g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534185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</a:t>
            </a:r>
            <a:r>
              <a:rPr lang="en-US" altLang="zh-CN" dirty="0" smtClean="0"/>
              <a:t>30ns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都偏移</a:t>
            </a:r>
            <a:r>
              <a:rPr lang="en-US" altLang="zh-CN" dirty="0" smtClean="0"/>
              <a:t>0.376M</a:t>
            </a:r>
            <a:r>
              <a:rPr lang="zh-CN" altLang="en-US" dirty="0" smtClean="0"/>
              <a:t>，最后额外角度</a:t>
            </a:r>
            <a:r>
              <a:rPr lang="en-US" altLang="zh-CN" dirty="0" smtClean="0"/>
              <a:t>4°</a:t>
            </a:r>
            <a:r>
              <a:rPr lang="zh-CN" altLang="en-US" dirty="0" smtClean="0"/>
              <a:t>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93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106</Words>
  <Application>Microsoft Office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G的波动对保真度的影响</vt:lpstr>
      <vt:lpstr>目标</vt:lpstr>
      <vt:lpstr>Qubit参数</vt:lpstr>
      <vt:lpstr>门参数</vt:lpstr>
      <vt:lpstr>保真度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G的波动对保真度的影响</dc:title>
  <dc:creator>Chen</dc:creator>
  <cp:lastModifiedBy>PC</cp:lastModifiedBy>
  <cp:revision>5</cp:revision>
  <dcterms:created xsi:type="dcterms:W3CDTF">2018-03-19T01:24:44Z</dcterms:created>
  <dcterms:modified xsi:type="dcterms:W3CDTF">2018-03-19T01:52:07Z</dcterms:modified>
</cp:coreProperties>
</file>