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Gamma_phi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T2</a:t>
            </a:r>
            <a:r>
              <a:rPr lang="zh-CN" altLang="en-US" dirty="0" smtClean="0"/>
              <a:t>的对应关系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41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= 1/100μs</a:t>
                </a:r>
                <a:r>
                  <a:rPr lang="zh-CN" altLang="en-US" sz="2400" dirty="0" smtClean="0"/>
                  <a:t>，得出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/>
                  <a:t>关系如下图，斜率为</a:t>
                </a:r>
                <a:r>
                  <a:rPr lang="en-US" altLang="zh-CN" sz="2400" dirty="0" smtClean="0"/>
                  <a:t>0.5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:\laboratory\Sync\程序\programme\noise\T2\T2与gamma-phi的关系\photo\Ramsey1_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725962" cy="354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4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同时改变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，得出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关系如下图，</a:t>
                </a:r>
                <a:r>
                  <a:rPr lang="zh-CN" altLang="en-US" sz="2400" dirty="0"/>
                  <a:t>近似为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F:\laboratory\Sync\程序\programme\noise\T2\T2与gamma-phi的关系\photo\Ramsey1_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581946" cy="34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60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关系（更改拟合公式）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4" r="-74"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Qubit</a:t>
                </a:r>
                <a:r>
                  <a:rPr lang="zh-CN" altLang="en-US" sz="2400" dirty="0"/>
                  <a:t>初始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态</a:t>
                </a:r>
                <a:r>
                  <a:rPr lang="zh-CN" altLang="en-US" sz="2400" dirty="0"/>
                  <a:t>，能量退相干参数为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𝛾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/>
                          </a:rPr>
                          <m:t>th</m:t>
                        </m:r>
                      </m:sub>
                    </m:sSub>
                    <m:r>
                      <a:rPr lang="zh-CN" altLang="en-US" sz="2400" i="1" dirty="0">
                        <a:latin typeface="Cambria Math"/>
                      </a:rPr>
                      <m:t>设为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0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/>
                  <a:t>，相位退相干参数为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/>
                  <a:t>，通过</a:t>
                </a:r>
                <a:r>
                  <a:rPr lang="zh-CN" altLang="en-US" sz="2400" dirty="0" smtClean="0"/>
                  <a:t>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轴上投影长度的</a:t>
                </a:r>
                <a:r>
                  <a:rPr lang="zh-CN" altLang="en-US" sz="2400" dirty="0"/>
                  <a:t>衰减曲线</a:t>
                </a:r>
                <a:r>
                  <a:rPr lang="zh-CN" altLang="en-US" sz="2400" dirty="0" smtClean="0"/>
                  <a:t>进行拟合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exp</a:t>
                </a:r>
                <a:r>
                  <a:rPr lang="en-US" altLang="zh-CN" sz="2400" dirty="0"/>
                  <a:t>(-</a:t>
                </a:r>
                <a:r>
                  <a:rPr lang="en-US" altLang="zh-CN" sz="2400" dirty="0" smtClean="0"/>
                  <a:t>t/2/T1-(t/T2)^2)*sin(</a:t>
                </a:r>
                <a:r>
                  <a:rPr lang="en-US" altLang="zh-CN" sz="2400" dirty="0" err="1" smtClean="0"/>
                  <a:t>wq</a:t>
                </a:r>
                <a:r>
                  <a:rPr lang="en-US" altLang="zh-CN" sz="2400" dirty="0" smtClean="0"/>
                  <a:t>*</a:t>
                </a:r>
                <a:r>
                  <a:rPr lang="en-US" altLang="zh-CN" sz="2400" dirty="0" err="1" smtClean="0"/>
                  <a:t>t+pi</a:t>
                </a:r>
                <a:r>
                  <a:rPr lang="en-US" altLang="zh-CN" sz="2400" dirty="0" smtClean="0"/>
                  <a:t>))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得到</a:t>
                </a:r>
                <a:r>
                  <a:rPr lang="en-US" altLang="zh-CN" sz="2400" dirty="0" smtClean="0"/>
                  <a:t>T2_fitting</a:t>
                </a:r>
                <a:r>
                  <a:rPr lang="zh-CN" altLang="en-US" sz="2400" dirty="0" smtClean="0"/>
                  <a:t>，和</a:t>
                </a:r>
                <a:r>
                  <a:rPr lang="en-US" altLang="zh-CN" sz="2400" dirty="0" smtClean="0"/>
                  <a:t>T1_fitting</a:t>
                </a:r>
                <a:r>
                  <a:rPr lang="zh-CN" altLang="en-US" sz="2400" dirty="0" smtClean="0"/>
                  <a:t>，进而</a:t>
                </a:r>
                <a:r>
                  <a:rPr lang="zh-CN" altLang="en-US" sz="2400" dirty="0"/>
                  <a:t>得到</a:t>
                </a:r>
                <a:r>
                  <a:rPr lang="en-US" altLang="zh-CN" sz="2400" dirty="0"/>
                  <a:t>T2_fitting</a:t>
                </a:r>
                <a:r>
                  <a:rPr lang="zh-CN" altLang="en-US" sz="2400" dirty="0"/>
                  <a:t>，和</a:t>
                </a:r>
                <a:r>
                  <a:rPr lang="en-US" altLang="zh-CN" sz="2400" dirty="0"/>
                  <a:t>T1_fitting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r>
                      <a:rPr lang="zh-CN" altLang="en-US" sz="24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T1</a:t>
                </a:r>
                <a:r>
                  <a:rPr lang="zh-CN" altLang="en-US" sz="2400" dirty="0"/>
                  <a:t>的关系</a:t>
                </a:r>
                <a:r>
                  <a:rPr lang="zh-CN" altLang="en-US" sz="2400" dirty="0" smtClean="0"/>
                  <a:t>。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橙色的线为</a:t>
                </a:r>
                <a:r>
                  <a:rPr lang="en-US" altLang="zh-CN" sz="2400" dirty="0" smtClean="0"/>
                  <a:t>1</a:t>
                </a:r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e)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86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关系（更改拟合公式）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  <a:blipFill rotWithShape="1">
                <a:blip r:embed="rId2"/>
                <a:stretch>
                  <a:fillRect l="-74" t="-5960" r="-74"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200" dirty="0" smtClean="0"/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en-US" altLang="zh-CN" sz="2200" dirty="0"/>
                  <a:t> = </a:t>
                </a:r>
                <a:r>
                  <a:rPr lang="en-US" altLang="zh-CN" sz="2200" dirty="0" smtClean="0"/>
                  <a:t>1/100μs</a:t>
                </a:r>
                <a:r>
                  <a:rPr lang="zh-CN" altLang="en-US" sz="2200" dirty="0" smtClean="0"/>
                  <a:t>，改变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/>
                      </a:rPr>
                      <m:t>𝛾</m:t>
                    </m:r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/>
                  <a:t>，得到拟合出的</a:t>
                </a:r>
                <a:r>
                  <a:rPr lang="en-US" altLang="zh-CN" sz="2200" dirty="0" smtClean="0"/>
                  <a:t>T2_fitting</a:t>
                </a:r>
                <a:r>
                  <a:rPr lang="zh-CN" altLang="en-US" sz="2200" dirty="0" smtClean="0"/>
                  <a:t>和</a:t>
                </a:r>
                <a:r>
                  <a:rPr lang="en-US" altLang="zh-CN" sz="2200" dirty="0" smtClean="0"/>
                  <a:t>T1_fitting</a:t>
                </a:r>
                <a:r>
                  <a:rPr lang="zh-CN" altLang="en-US" sz="2200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的关系</a:t>
                </a:r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r>
                  <a:rPr lang="zh-CN" altLang="en-US" sz="2200" dirty="0" smtClean="0"/>
                  <a:t>第一张图得到</a:t>
                </a:r>
                <a:r>
                  <a:rPr lang="en-US" altLang="zh-CN" sz="2200" dirty="0" smtClean="0"/>
                  <a:t>T1_fitting</a:t>
                </a:r>
                <a:r>
                  <a:rPr lang="zh-CN" altLang="en-US" sz="2200" dirty="0" smtClean="0"/>
                  <a:t>≈</a:t>
                </a:r>
                <a:r>
                  <a:rPr lang="en-US" altLang="zh-CN" sz="2200" dirty="0" smtClean="0"/>
                  <a:t>T1</a:t>
                </a:r>
                <a:r>
                  <a:rPr lang="zh-CN" altLang="en-US" sz="2200" dirty="0" smtClean="0"/>
                  <a:t>；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第二张图得到</a:t>
                </a:r>
                <a:r>
                  <a:rPr lang="en-US" altLang="zh-CN" sz="2200" dirty="0" smtClean="0"/>
                  <a:t>T2_fitting</a:t>
                </a:r>
                <a:r>
                  <a:rPr lang="zh-CN" altLang="en-US" sz="2200" dirty="0" smtClean="0"/>
                  <a:t>≈</a:t>
                </a:r>
                <a:r>
                  <a:rPr lang="en-US" altLang="zh-CN" sz="2200" dirty="0" smtClean="0"/>
                  <a:t>0.000987</a:t>
                </a:r>
                <a:r>
                  <a:rPr lang="zh-CN" altLang="en-US" sz="2200" dirty="0" smtClean="0"/>
                  <a:t>*</a:t>
                </a:r>
                <a:r>
                  <a:rPr lang="en-US" altLang="zh-CN" sz="2200" dirty="0" smtClean="0"/>
                  <a:t>T1</a:t>
                </a:r>
              </a:p>
              <a:p>
                <a:r>
                  <a:rPr lang="zh-CN" altLang="en-US" sz="2200" dirty="0" smtClean="0"/>
                  <a:t>由此拟合出的</a:t>
                </a:r>
                <a:r>
                  <a:rPr lang="en-US" altLang="zh-CN" sz="2200" dirty="0" smtClean="0"/>
                  <a:t>T1_fitting</a:t>
                </a:r>
                <a:r>
                  <a:rPr lang="zh-CN" altLang="en-US" sz="22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2200" i="1">
                            <a:latin typeface="Cambria Math"/>
                          </a:rPr>
                          <m:t>𝛾</m:t>
                        </m:r>
                      </m:den>
                    </m:f>
                  </m:oMath>
                </a14:m>
                <a:r>
                  <a:rPr lang="zh-CN" altLang="en-US" sz="2200" dirty="0" smtClean="0"/>
                  <a:t>成线性关系，</a:t>
                </a: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T2_fitting</a:t>
                </a:r>
                <a:r>
                  <a:rPr lang="zh-CN" altLang="en-US" sz="22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几乎无关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  <a:blipFill rotWithShape="1">
                <a:blip r:embed="rId3"/>
                <a:stretch>
                  <a:fillRect l="-815" t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F:\laboratory\Sync\程序\programme\noise\T2\T2与gamma-phi的关系\photo\Ramsey2_T1_T2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28" y="1916832"/>
            <a:ext cx="3565450" cy="26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laboratory\Sync\程序\programme\noise\T2\T2与gamma-phi的关系\photo\Ramsey2_T1_T1fit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40" y="2057413"/>
            <a:ext cx="3565450" cy="24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0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,T1</a:t>
                </a:r>
                <a:r>
                  <a:rPr lang="zh-CN" altLang="en-US" dirty="0"/>
                  <a:t>关系（更改拟合公式）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4" r="-74"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当考察固定</a:t>
                </a:r>
                <a:r>
                  <a:rPr lang="en-US" altLang="zh-CN" sz="2400" dirty="0" smtClean="0"/>
                  <a:t>T1=100μs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/>
                  <a:t> T2_fitting</a:t>
                </a:r>
                <a:r>
                  <a:rPr lang="zh-CN" altLang="en-US" sz="2400" dirty="0"/>
                  <a:t>和</a:t>
                </a:r>
                <a:r>
                  <a:rPr lang="en-US" altLang="zh-CN" sz="2400" dirty="0" smtClean="0"/>
                  <a:t>T1_fitting</a:t>
                </a:r>
                <a:r>
                  <a:rPr lang="zh-CN" altLang="en-US" sz="2400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的关系时，拟合出的</a:t>
                </a:r>
                <a:r>
                  <a:rPr lang="en-US" altLang="zh-CN" sz="2400" dirty="0"/>
                  <a:t>T2_fitting</a:t>
                </a:r>
                <a:r>
                  <a:rPr lang="zh-CN" altLang="en-US" sz="2400" dirty="0"/>
                  <a:t>和</a:t>
                </a:r>
                <a:r>
                  <a:rPr lang="en-US" altLang="zh-CN" sz="2400" dirty="0" smtClean="0"/>
                  <a:t>T1_fitting</a:t>
                </a:r>
                <a:r>
                  <a:rPr lang="zh-CN" altLang="en-US" sz="2400" dirty="0" smtClean="0"/>
                  <a:t>不正常，估计的方差也比较大。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r>
                  <a:rPr lang="zh-CN" altLang="en-US" sz="2400" dirty="0" smtClean="0"/>
                  <a:t>这应该是由于</a:t>
                </a:r>
                <a:r>
                  <a:rPr lang="en-US" altLang="zh-CN" sz="2400" dirty="0" err="1" smtClean="0"/>
                  <a:t>qutip</a:t>
                </a:r>
                <a:r>
                  <a:rPr lang="zh-CN" altLang="en-US" sz="2400" dirty="0" smtClean="0"/>
                  <a:t>中常用的相位噪声，强度与频率无关，是白噪声，衰减曲线应为</a:t>
                </a:r>
                <a:r>
                  <a:rPr lang="en-US" altLang="zh-CN" sz="2400" dirty="0" err="1" smtClean="0"/>
                  <a:t>exp</a:t>
                </a:r>
                <a:r>
                  <a:rPr lang="en-US" altLang="zh-CN" sz="2400" dirty="0" smtClean="0"/>
                  <a:t>(-t/T2</a:t>
                </a:r>
                <a:r>
                  <a:rPr lang="en-US" altLang="zh-CN" sz="2400" dirty="0"/>
                  <a:t>)*sin(</a:t>
                </a:r>
                <a:r>
                  <a:rPr lang="en-US" altLang="zh-CN" sz="2400" dirty="0" err="1"/>
                  <a:t>wq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t+pi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，不同于</a:t>
                </a:r>
                <a:r>
                  <a:rPr lang="en-US" altLang="zh-CN" sz="2400" dirty="0" smtClean="0"/>
                  <a:t>1/f</a:t>
                </a:r>
                <a:r>
                  <a:rPr lang="zh-CN" altLang="en-US" sz="2400" dirty="0" smtClean="0"/>
                  <a:t>噪声的</a:t>
                </a:r>
                <a:r>
                  <a:rPr lang="en-US" altLang="zh-CN" sz="2400" dirty="0" err="1"/>
                  <a:t>exp</a:t>
                </a:r>
                <a:r>
                  <a:rPr lang="en-US" altLang="zh-CN" sz="2400" dirty="0"/>
                  <a:t>(-t/2/T1-(t/T2)^2)*sin(</a:t>
                </a:r>
                <a:r>
                  <a:rPr lang="en-US" altLang="zh-CN" sz="2400" dirty="0" err="1"/>
                  <a:t>wq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t+pi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，物理模型不相符，所以拟合误差较大</a:t>
                </a:r>
                <a:r>
                  <a:rPr lang="en-US" altLang="zh-CN" sz="2400" dirty="0" smtClean="0"/>
                  <a:t>(Omalley2016)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482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8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qutip</a:t>
                </a:r>
                <a:r>
                  <a:rPr lang="zh-CN" altLang="en-US" dirty="0" smtClean="0"/>
                  <a:t>中，相位噪声为白噪声，衰减曲线为</a:t>
                </a:r>
                <a:r>
                  <a:rPr lang="en-US" altLang="zh-CN" dirty="0" err="1"/>
                  <a:t>exp</a:t>
                </a:r>
                <a:r>
                  <a:rPr lang="en-US" altLang="zh-CN" dirty="0"/>
                  <a:t>(-t/T2)*sin(</a:t>
                </a:r>
                <a:r>
                  <a:rPr lang="en-US" altLang="zh-CN" dirty="0" err="1"/>
                  <a:t>wq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t+pi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关系为：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th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T2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关系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34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en-US" altLang="zh-CN" dirty="0" err="1" smtClean="0"/>
              <a:t>qutip</a:t>
            </a:r>
            <a:r>
              <a:rPr lang="zh-CN" altLang="en-US" dirty="0" smtClean="0"/>
              <a:t>中的相位退相干</a:t>
            </a:r>
            <a:r>
              <a:rPr lang="en-US" altLang="zh-CN" dirty="0" err="1" smtClean="0"/>
              <a:t>gamma_phi</a:t>
            </a:r>
            <a:r>
              <a:rPr lang="zh-CN" altLang="en-US" dirty="0" smtClean="0"/>
              <a:t>与实验中</a:t>
            </a:r>
            <a:r>
              <a:rPr lang="en-US" altLang="zh-CN" dirty="0" smtClean="0"/>
              <a:t>T2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研究</a:t>
            </a:r>
            <a:r>
              <a:rPr lang="en-US" altLang="zh-CN" dirty="0" err="1"/>
              <a:t>qutip</a:t>
            </a:r>
            <a:r>
              <a:rPr lang="zh-CN" altLang="en-US" dirty="0"/>
              <a:t>中</a:t>
            </a:r>
            <a:r>
              <a:rPr lang="zh-CN" altLang="en-US" dirty="0" smtClean="0"/>
              <a:t>的能量退</a:t>
            </a:r>
            <a:r>
              <a:rPr lang="zh-CN" altLang="en-US" dirty="0"/>
              <a:t>相干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与</a:t>
            </a:r>
            <a:r>
              <a:rPr lang="zh-CN" altLang="en-US" dirty="0"/>
              <a:t>实验中</a:t>
            </a:r>
            <a:r>
              <a:rPr lang="en-US" altLang="zh-CN" dirty="0" smtClean="0"/>
              <a:t>T1</a:t>
            </a:r>
            <a:r>
              <a:rPr lang="zh-CN" altLang="en-US" dirty="0" smtClean="0"/>
              <a:t>的</a:t>
            </a:r>
            <a:r>
              <a:rPr lang="zh-CN" altLang="en-US" dirty="0"/>
              <a:t>关系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47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Qutip</a:t>
            </a:r>
            <a:r>
              <a:rPr lang="zh-CN" altLang="en-US" dirty="0" smtClean="0"/>
              <a:t>中退相干项的定义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能量退相干参数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400" dirty="0" smtClean="0"/>
                  <a:t>，退相干算符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altLang="zh-CN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，代表</a:t>
                </a:r>
                <a:r>
                  <a:rPr lang="en-US" altLang="zh-CN" sz="2400" dirty="0" smtClean="0"/>
                  <a:t>1—&gt;0</a:t>
                </a:r>
                <a:r>
                  <a:rPr lang="zh-CN" altLang="en-US" sz="2400" dirty="0" smtClean="0"/>
                  <a:t>跃迁；其中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th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代表温度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退相干算符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，代表</a:t>
                </a:r>
                <a:r>
                  <a:rPr lang="en-US" altLang="zh-CN" sz="2400" dirty="0" smtClean="0"/>
                  <a:t>0—&gt;1</a:t>
                </a:r>
                <a:r>
                  <a:rPr lang="zh-CN" altLang="en-US" sz="2400" dirty="0" smtClean="0"/>
                  <a:t>的热激发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相位退相干参数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，退相干算符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，代表额外增加的</a:t>
                </a:r>
                <a:r>
                  <a:rPr lang="en-US" altLang="zh-CN" sz="2400" dirty="0" err="1" smtClean="0"/>
                  <a:t>qubit</a:t>
                </a:r>
                <a:r>
                  <a:rPr lang="zh-CN" altLang="en-US" sz="2400" dirty="0" smtClean="0"/>
                  <a:t>频率，造成相位退相干。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0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的关系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 smtClean="0"/>
                  <a:t>Qubit</a:t>
                </a:r>
                <a:r>
                  <a:rPr lang="zh-CN" altLang="en-US" dirty="0" smtClean="0"/>
                  <a:t>初始在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态，能量退相干参数为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，相位退相干参数为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，通过对</a:t>
                </a:r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的衰减曲线进行指数拟合，得到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，进而得到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的关系。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laboratory\Sync\程序\programme\noise\T2\T2与gamma-phi的关系\photo\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509938" cy="33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2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的关系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nth=0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zh-CN" altLang="en-US" b="0" i="1" smtClean="0">
                        <a:latin typeface="Cambria Math"/>
                      </a:rPr>
                      <m:t>轴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1/T1(y</a:t>
                </a:r>
                <a:r>
                  <a:rPr lang="zh-CN" altLang="en-US" dirty="0" smtClean="0"/>
                  <a:t>轴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的关系如图所示，几乎成直线，斜率为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:\laboratory\Sync\程序\programme\noise\T2\T2与gamma-phi的关系\photo\T1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005882" cy="30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1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的关系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当</a:t>
                </a:r>
                <a:r>
                  <a:rPr lang="en-US" altLang="zh-CN" sz="2800" dirty="0" smtClean="0"/>
                  <a:t>nth=0.01</a:t>
                </a:r>
                <a:r>
                  <a:rPr lang="zh-CN" altLang="en-US" sz="2800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800" dirty="0" smtClean="0"/>
                  <a:t>与</a:t>
                </a:r>
                <a:r>
                  <a:rPr lang="en-US" altLang="zh-CN" sz="2800" dirty="0" smtClean="0"/>
                  <a:t>1/T1</a:t>
                </a:r>
                <a:r>
                  <a:rPr lang="zh-CN" altLang="en-US" sz="2800" dirty="0" smtClean="0"/>
                  <a:t>的关系如图所示，几乎成直线，斜率为</a:t>
                </a:r>
                <a:r>
                  <a:rPr lang="en-US" altLang="zh-CN" sz="2800" dirty="0" smtClean="0"/>
                  <a:t>0.9911</a:t>
                </a:r>
                <a:r>
                  <a:rPr lang="zh-CN" altLang="en-US" sz="2800" dirty="0" smtClean="0"/>
                  <a:t>。</a:t>
                </a:r>
                <a:r>
                  <a:rPr lang="en-US" altLang="zh-CN" sz="2800" dirty="0" smtClean="0"/>
                  <a:t>(0.9911*1.01</a:t>
                </a:r>
                <a:r>
                  <a:rPr lang="zh-CN" altLang="en-US" sz="2800" dirty="0" smtClean="0"/>
                  <a:t> </a:t>
                </a:r>
                <a:r>
                  <a:rPr lang="zh-CN" altLang="en-US" sz="2800" dirty="0"/>
                  <a:t>≈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)</a:t>
                </a: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F:\laboratory\Sync\程序\programme\noise\T2\T2与gamma-phi的关系\photo\T1_0.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581946" cy="34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6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的关系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nth=0.1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1/T1</a:t>
                </a:r>
                <a:r>
                  <a:rPr lang="zh-CN" altLang="en-US" dirty="0" smtClean="0"/>
                  <a:t>的关系几乎成直线，斜率为</a:t>
                </a:r>
                <a:r>
                  <a:rPr lang="en-US" altLang="zh-CN" dirty="0"/>
                  <a:t>0.95456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(0.95456*1.1</a:t>
                </a:r>
                <a:r>
                  <a:rPr lang="zh-CN" altLang="en-US" dirty="0" smtClean="0"/>
                  <a:t>≈</a:t>
                </a:r>
                <a:r>
                  <a:rPr lang="en-US" altLang="zh-CN" dirty="0" smtClean="0"/>
                  <a:t>1)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总体来说</m:t>
                    </m:r>
                    <m:r>
                      <a:rPr lang="zh-CN" altLang="en-US" b="0" i="1" dirty="0" smtClean="0">
                        <a:latin typeface="Cambria Math"/>
                      </a:rPr>
                      <m:t>，</m:t>
                    </m:r>
                    <m:r>
                      <a:rPr lang="zh-CN" altLang="en-US" i="1" dirty="0">
                        <a:latin typeface="Cambria Math"/>
                      </a:rPr>
                      <m:t>大致关系为</m:t>
                    </m:r>
                    <m:r>
                      <a:rPr lang="zh-CN" altLang="en-US" b="0" i="1" dirty="0" smtClean="0">
                        <a:latin typeface="Cambria Math"/>
                      </a:rPr>
                      <m:t>：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th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，分母中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1+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th</m:t>
                        </m:r>
                      </m:sub>
                    </m:sSub>
                  </m:oMath>
                </a14:m>
                <a:r>
                  <a:rPr lang="zh-CN" altLang="en-US" dirty="0" smtClean="0"/>
                  <a:t>可能是热激发项的影响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6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Qubit</a:t>
                </a:r>
                <a:r>
                  <a:rPr lang="zh-CN" altLang="en-US" sz="2400" dirty="0"/>
                  <a:t>初始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态</a:t>
                </a:r>
                <a:r>
                  <a:rPr lang="zh-CN" altLang="en-US" sz="2400" dirty="0"/>
                  <a:t>，能量退相干参数为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𝛾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/>
                          </a:rPr>
                          <m:t>th</m:t>
                        </m:r>
                      </m:sub>
                    </m:sSub>
                    <m:r>
                      <a:rPr lang="zh-CN" altLang="en-US" sz="2400" i="1" dirty="0">
                        <a:latin typeface="Cambria Math"/>
                      </a:rPr>
                      <m:t>设为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0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/>
                  <a:t>，相位退相干参数为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/>
                  <a:t>，通过</a:t>
                </a:r>
                <a:r>
                  <a:rPr lang="zh-CN" altLang="en-US" sz="2400" dirty="0" smtClean="0"/>
                  <a:t>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轴上投影长度的</a:t>
                </a:r>
                <a:r>
                  <a:rPr lang="zh-CN" altLang="en-US" sz="2400" dirty="0"/>
                  <a:t>衰减曲线</a:t>
                </a:r>
                <a:r>
                  <a:rPr lang="zh-CN" altLang="en-US" sz="2400" dirty="0" smtClean="0"/>
                  <a:t>进行拟合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exp</a:t>
                </a:r>
                <a:r>
                  <a:rPr lang="en-US" altLang="zh-CN" sz="2400" dirty="0"/>
                  <a:t>(-t/T2)*</a:t>
                </a:r>
                <a:r>
                  <a:rPr lang="en-US" altLang="zh-CN" sz="2400" dirty="0" smtClean="0"/>
                  <a:t>sin(</a:t>
                </a:r>
                <a:r>
                  <a:rPr lang="en-US" altLang="zh-CN" sz="2400" dirty="0" err="1" smtClean="0"/>
                  <a:t>wq</a:t>
                </a:r>
                <a:r>
                  <a:rPr lang="en-US" altLang="zh-CN" sz="2400" dirty="0" smtClean="0"/>
                  <a:t>*</a:t>
                </a:r>
                <a:r>
                  <a:rPr lang="en-US" altLang="zh-CN" sz="2400" dirty="0" err="1" smtClean="0"/>
                  <a:t>t+pi</a:t>
                </a:r>
                <a:r>
                  <a:rPr lang="en-US" altLang="zh-CN" sz="2400" dirty="0" smtClean="0"/>
                  <a:t>))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得到</a:t>
                </a:r>
                <a:r>
                  <a:rPr lang="en-US" altLang="zh-CN" sz="2400" dirty="0" smtClean="0"/>
                  <a:t>T2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进而得到</a:t>
                </a:r>
                <a:r>
                  <a:rPr lang="en-US" altLang="zh-CN" sz="2400" dirty="0"/>
                  <a:t>T2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r>
                      <a:rPr lang="zh-CN" altLang="en-US" sz="24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T1</a:t>
                </a:r>
                <a:r>
                  <a:rPr lang="zh-CN" altLang="en-US" sz="2400" dirty="0"/>
                  <a:t>的关系</a:t>
                </a:r>
                <a:r>
                  <a:rPr lang="zh-CN" altLang="en-US" sz="2400" dirty="0" smtClean="0"/>
                  <a:t>。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橙色的线为</a:t>
                </a:r>
                <a:r>
                  <a:rPr lang="en-US" altLang="zh-CN" sz="2400" dirty="0" smtClean="0"/>
                  <a:t>1</a:t>
                </a:r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e)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 descr="F:\laboratory\Sync\程序\programme\noise\T2\T2与gamma-phi的关系\photo\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686539" cy="27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9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保持</a:t>
                </a:r>
                <a:r>
                  <a:rPr lang="en-US" altLang="zh-CN" sz="2400" dirty="0" smtClean="0"/>
                  <a:t>T1 = 100μs</a:t>
                </a:r>
                <a:r>
                  <a:rPr lang="zh-CN" altLang="en-US" sz="2400" dirty="0" smtClean="0"/>
                  <a:t>，得出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关系如下图，斜率为</a:t>
                </a:r>
                <a:r>
                  <a:rPr lang="en-US" altLang="zh-CN" sz="2400" dirty="0" smtClean="0"/>
                  <a:t>0.5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0.</m:t>
                    </m:r>
                    <m:r>
                      <a:rPr lang="en-US" altLang="zh-CN" sz="2400" i="1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5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F:\laboratory\Sync\程序\programme\noise\T2\T2与gamma-phi的关系\photo\Ramsey1_gam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71" y="2924944"/>
            <a:ext cx="403171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6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965</Words>
  <Application>Microsoft Office PowerPoint</Application>
  <PresentationFormat>全屏显示(4:3)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Gamma_phi与T2的对应关系</vt:lpstr>
      <vt:lpstr>目标</vt:lpstr>
      <vt:lpstr>Qutip中退相干项的定义</vt:lpstr>
      <vt:lpstr>γ与T1的关系</vt:lpstr>
      <vt:lpstr>γ与T1的关系</vt:lpstr>
      <vt:lpstr>γ与T1的关系</vt:lpstr>
      <vt:lpstr>γ与T1的关系</vt:lpstr>
      <vt:lpstr>T2与γ_phi  ,T1关系</vt:lpstr>
      <vt:lpstr>T2与γ_phi  ,T1关系</vt:lpstr>
      <vt:lpstr>T2与γ_phi  ,T1关系</vt:lpstr>
      <vt:lpstr>T2与γ_phi  ,T1关系</vt:lpstr>
      <vt:lpstr>T2与γ_phi  ,T1关系（更改拟合公式）</vt:lpstr>
      <vt:lpstr>T2与γ_phi  ,T1关系（更改拟合公式）</vt:lpstr>
      <vt:lpstr>T2与γ_phi  ,T1关系（更改拟合公式）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PC</cp:lastModifiedBy>
  <cp:revision>22</cp:revision>
  <dcterms:created xsi:type="dcterms:W3CDTF">2018-03-03T11:35:31Z</dcterms:created>
  <dcterms:modified xsi:type="dcterms:W3CDTF">2018-03-03T14:19:59Z</dcterms:modified>
</cp:coreProperties>
</file>