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63" r:id="rId5"/>
    <p:sldId id="269" r:id="rId6"/>
    <p:sldId id="264" r:id="rId7"/>
    <p:sldId id="265" r:id="rId8"/>
    <p:sldId id="272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Overlap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相邻两个均为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门或</a:t>
            </a:r>
            <a:r>
              <a:rPr lang="en-US" altLang="zh-CN" dirty="0" smtClean="0"/>
              <a:t>Y</a:t>
            </a:r>
            <a:r>
              <a:rPr lang="zh-CN" altLang="en-US" dirty="0" smtClean="0"/>
              <a:t>门，波形的交叠几乎没有影响，即使重合也没有影响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50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2880320" cy="288032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840427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530120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Fidelity:0.9999956419506986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95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40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0120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Fidelity</a:t>
            </a:r>
            <a:r>
              <a:rPr lang="zh-CN" altLang="en-US" dirty="0" smtClean="0"/>
              <a:t>：</a:t>
            </a:r>
            <a:r>
              <a:rPr lang="en-US" altLang="zh-CN" dirty="0"/>
              <a:t>0.9999957508400868</a:t>
            </a:r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3024336" cy="3024336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384042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30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0120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Fidelity </a:t>
            </a:r>
            <a:r>
              <a:rPr lang="zh-CN" altLang="en-US" dirty="0" smtClean="0"/>
              <a:t>：</a:t>
            </a:r>
            <a:r>
              <a:rPr lang="en-US" altLang="zh-CN" dirty="0"/>
              <a:t>0.9999960538677869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00808"/>
            <a:ext cx="3096344" cy="309634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4005527" cy="30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20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0120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Fidelity</a:t>
            </a:r>
            <a:r>
              <a:rPr lang="zh-CN" altLang="en-US" dirty="0" smtClean="0"/>
              <a:t>：</a:t>
            </a:r>
            <a:r>
              <a:rPr lang="en-US" altLang="zh-CN" dirty="0"/>
              <a:t>0.9999963022287311</a:t>
            </a:r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65368"/>
            <a:ext cx="3168352" cy="3168352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0324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10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336" y="530120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Fidelity</a:t>
            </a:r>
            <a:r>
              <a:rPr lang="zh-CN" altLang="en-US" dirty="0" smtClean="0"/>
              <a:t>：</a:t>
            </a:r>
            <a:r>
              <a:rPr lang="en-US" altLang="zh-CN" dirty="0"/>
              <a:t>0.9999977486737426</a:t>
            </a:r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16197"/>
            <a:ext cx="3484984" cy="348498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4379979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相邻两个门不同，一个为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，一个为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，则对于两个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的高斯包络，相距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（大约两个</a:t>
            </a:r>
            <a:r>
              <a:rPr lang="en-US" altLang="zh-CN" dirty="0" smtClean="0"/>
              <a:t>sigma</a:t>
            </a:r>
            <a:r>
              <a:rPr lang="zh-CN" altLang="en-US" dirty="0"/>
              <a:t>），还能保持较高保真度（基本是</a:t>
            </a:r>
            <a:r>
              <a:rPr lang="en-US" altLang="zh-CN" dirty="0"/>
              <a:t>X-Y</a:t>
            </a:r>
            <a:r>
              <a:rPr lang="zh-CN" altLang="en-US" dirty="0"/>
              <a:t>平面上</a:t>
            </a:r>
            <a:r>
              <a:rPr lang="en-US" altLang="zh-CN" dirty="0"/>
              <a:t>Y</a:t>
            </a:r>
            <a:r>
              <a:rPr lang="zh-CN" altLang="en-US" dirty="0"/>
              <a:t>门</a:t>
            </a:r>
            <a:r>
              <a:rPr lang="zh-CN" altLang="en-US" dirty="0" smtClean="0"/>
              <a:t>保真度</a:t>
            </a:r>
            <a:r>
              <a:rPr lang="en-US" altLang="zh-CN" dirty="0" smtClean="0"/>
              <a:t>99.93%</a:t>
            </a:r>
            <a:r>
              <a:rPr lang="zh-CN" altLang="en-US" dirty="0" smtClean="0"/>
              <a:t>），距离再小保真度就降到</a:t>
            </a:r>
            <a:r>
              <a:rPr lang="en-US" altLang="zh-CN" dirty="0" smtClean="0"/>
              <a:t>99%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66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Delta = 14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4504"/>
            <a:ext cx="3168352" cy="316835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8" y="1627656"/>
            <a:ext cx="4128458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1336" y="530120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Fidelity</a:t>
            </a:r>
            <a:r>
              <a:rPr lang="zh-CN" altLang="en-US" dirty="0" smtClean="0"/>
              <a:t>：</a:t>
            </a:r>
            <a:r>
              <a:rPr lang="en-US" altLang="zh-CN" dirty="0"/>
              <a:t>0.9993801619969395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1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全屏显示(4:3)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Overlap</vt:lpstr>
      <vt:lpstr>PowerPoint 演示文稿</vt:lpstr>
      <vt:lpstr>Delta = 50</vt:lpstr>
      <vt:lpstr>Delta = 40</vt:lpstr>
      <vt:lpstr>Delta = 30</vt:lpstr>
      <vt:lpstr>Delta = 20</vt:lpstr>
      <vt:lpstr>Delta = 10</vt:lpstr>
      <vt:lpstr>PowerPoint 演示文稿</vt:lpstr>
      <vt:lpstr>Delta = 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= 50</dc:title>
  <dc:creator>Chen</dc:creator>
  <cp:lastModifiedBy>PC</cp:lastModifiedBy>
  <cp:revision>3</cp:revision>
  <dcterms:created xsi:type="dcterms:W3CDTF">2017-07-18T07:31:11Z</dcterms:created>
  <dcterms:modified xsi:type="dcterms:W3CDTF">2017-07-18T12:58:10Z</dcterms:modified>
</cp:coreProperties>
</file>