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68" r:id="rId4"/>
    <p:sldId id="269" r:id="rId5"/>
    <p:sldId id="277" r:id="rId6"/>
    <p:sldId id="270" r:id="rId7"/>
    <p:sldId id="271" r:id="rId8"/>
    <p:sldId id="272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5" d="100"/>
          <a:sy n="75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8668-A5F6-439D-9D4D-145879C8A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9127-F2A1-48E8-9310-343178501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DB692-8D19-4EC6-B9B6-F9932FBF1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7080-961F-4ED4-866A-EC3350E2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84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7AAE-1454-4121-899C-E9CF56E25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8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A3D8-3013-4993-A0F5-65C0E8655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3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B50B5-61AA-4083-BFA4-52FFE0801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4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8122B-09F0-4D5F-8306-4B5339FC4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2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4141-B8BF-4AB6-BA3E-8BE066B29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0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4AB7-AB01-48D0-9D23-D3069BEBC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2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60A0-D34D-4F8B-90E0-CDF437333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9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3A48C035-3976-4AA5-A9AA-8873E19F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400" dirty="0" smtClean="0"/>
              <a:t>CNOT</a:t>
            </a:r>
            <a:endParaRPr lang="zh-CN" altLang="zh-CN" sz="4400" dirty="0" smtClean="0"/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查辰</a:t>
            </a:r>
            <a:endParaRPr lang="zh-CN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439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897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介绍其他组的一些</a:t>
            </a:r>
            <a:r>
              <a:rPr lang="en-US" altLang="zh-CN" dirty="0" smtClean="0">
                <a:ea typeface="楷体_GB2312" pitchFamily="49" charset="-122"/>
              </a:rPr>
              <a:t>CNOT</a:t>
            </a:r>
            <a:r>
              <a:rPr lang="zh-CN" altLang="en-US" dirty="0" smtClean="0">
                <a:ea typeface="楷体_GB2312" pitchFamily="49" charset="-122"/>
              </a:rPr>
              <a:t>门实现原理，和它们的缺陷。</a:t>
            </a: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目标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0442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相关文献</a:t>
            </a:r>
            <a:endParaRPr lang="zh-CN" altLang="zh-CN" sz="4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65664"/>
            <a:ext cx="7620000" cy="128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耦合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Hamilton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量为：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因为两个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耦合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的状态对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的频率影响比较大，这样对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施加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的频率的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波，即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门，只有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态时才会发生翻转，而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态时不会发生翻转，这样就构成了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zh-CN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579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2291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原理</a:t>
            </a:r>
            <a:endParaRPr lang="zh-CN" altLang="zh-CN" sz="4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3800"/>
            <a:ext cx="640175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91" y="2096294"/>
            <a:ext cx="4779818" cy="3505200"/>
          </a:xfrm>
          <a:prstGeom prst="rect">
            <a:avLst/>
          </a:prstGeom>
        </p:spPr>
      </p:pic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894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相关文献</a:t>
            </a:r>
            <a:endParaRPr lang="zh-CN" altLang="zh-CN" sz="4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3431"/>
            <a:ext cx="8229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原理与之前相似，当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态时，另一个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的电荷简并点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不同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，所以固定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态的简并点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，并施加相应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门，只有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态时才会发生翻转，而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态时不会发生翻转，这样就构成了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</a:pPr>
                <a:endParaRPr lang="zh-CN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579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原理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3373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1377156"/>
            <a:ext cx="45053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耦合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在进行单比特门时无法关闭，则由于其余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对目标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频率的影响，而无法正常施加单比特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门。</a:t>
                </a:r>
                <a:endPara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579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222" t="-3100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缺陷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821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53</Words>
  <Application>Microsoft Office PowerPoint</Application>
  <PresentationFormat>全屏显示(4:3)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楷体_GB2312</vt:lpstr>
      <vt:lpstr>宋体</vt:lpstr>
      <vt:lpstr>微软雅黑</vt:lpstr>
      <vt:lpstr>Arial</vt:lpstr>
      <vt:lpstr>Cambria Math</vt:lpstr>
      <vt:lpstr>默认设计模板</vt:lpstr>
      <vt:lpstr>CNOT</vt:lpstr>
      <vt:lpstr>目标</vt:lpstr>
      <vt:lpstr>相关文献</vt:lpstr>
      <vt:lpstr>原理</vt:lpstr>
      <vt:lpstr>PowerPoint 演示文稿</vt:lpstr>
      <vt:lpstr>相关文献</vt:lpstr>
      <vt:lpstr>原理</vt:lpstr>
      <vt:lpstr>PowerPoint 演示文稿</vt:lpstr>
      <vt:lpstr>缺陷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ChenZha</dc:creator>
  <cp:lastModifiedBy>lenovo</cp:lastModifiedBy>
  <cp:revision>46</cp:revision>
  <cp:lastPrinted>1601-01-01T00:00:00Z</cp:lastPrinted>
  <dcterms:created xsi:type="dcterms:W3CDTF">1601-01-01T00:00:00Z</dcterms:created>
  <dcterms:modified xsi:type="dcterms:W3CDTF">2017-09-01T15:56:34Z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