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8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52BF-8448-4DF1-A032-DDB322EB6EE6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2243B-92C9-430E-BF4A-3C98D6B9C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1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2243B-92C9-430E-BF4A-3C98D6B9CA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9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Fast adiabatic </a:t>
            </a:r>
            <a:r>
              <a:rPr lang="en-US" altLang="zh-CN" sz="3600" dirty="0" err="1" smtClean="0">
                <a:latin typeface="+mj-ea"/>
              </a:rPr>
              <a:t>qubit</a:t>
            </a:r>
            <a:r>
              <a:rPr lang="en-US" altLang="zh-CN" sz="3600" dirty="0" smtClean="0">
                <a:latin typeface="+mj-ea"/>
              </a:rPr>
              <a:t> gates using only </a:t>
            </a:r>
            <a:r>
              <a:rPr lang="el-GR" altLang="zh-CN" sz="3600" dirty="0" smtClean="0">
                <a:latin typeface="+mj-ea"/>
              </a:rPr>
              <a:t>σ</a:t>
            </a:r>
            <a:r>
              <a:rPr lang="en-US" altLang="zh-CN" sz="3600" dirty="0" smtClean="0">
                <a:latin typeface="+mj-ea"/>
              </a:rPr>
              <a:t>z control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178246"/>
          </a:xfrm>
        </p:spPr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19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变化较小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，双向变化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再</m:t>
                    </m:r>
                  </m:oMath>
                </a14:m>
                <a:r>
                  <a:rPr lang="zh-CN" altLang="en-US" dirty="0" smtClean="0"/>
                  <a:t>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的双向变化，定义：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边界条件：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然后再利用之前的方法，得到最优化参数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214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429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87" y="3284984"/>
            <a:ext cx="17240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变化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较大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变化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较大，不能将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定为常数，所以选择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  <a:ea typeface="微软雅黑" pitchFamily="34" charset="-122"/>
                      </a:rPr>
                      <m:t>/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ℏ</m:t>
                    </m:r>
                  </m:oMath>
                </a14:m>
                <a:r>
                  <a:rPr lang="zh-CN" altLang="en-US" sz="2800" dirty="0" smtClean="0"/>
                  <a:t>，作为常数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因为我们只调</a:t>
                </a:r>
                <a:r>
                  <a:rPr lang="en-US" altLang="zh-CN" sz="2800" dirty="0" smtClean="0"/>
                  <a:t>Hz)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利用               得到：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再利用之前方法，得到优化的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sz="2800" b="0" i="1" smtClean="0">
                            <a:latin typeface="Cambria Math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r>
                          <a:rPr lang="zh-CN" altLang="en-US" sz="2800" b="0" i="1" smtClean="0">
                            <a:latin typeface="Cambria Math"/>
                          </a:rPr>
                          <m:t>𝜏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sz="2800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利用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插值得到</a:t>
                </a:r>
                <a:r>
                  <a:rPr lang="zh-CN" altLang="en-US" sz="2800" dirty="0"/>
                  <a:t>优化</a:t>
                </a:r>
                <a:r>
                  <a:rPr lang="zh-CN" altLang="en-US" sz="28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𝜃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𝑡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3"/>
                <a:stretch>
                  <a:fillRect l="-1481" t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1224136" cy="3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3119438"/>
            <a:ext cx="3152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4725145"/>
            <a:ext cx="1728193" cy="91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= 0.1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0.55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endParaRPr lang="en-US" altLang="zh-CN" sz="2800" b="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=−0.19</m:t>
                      </m:r>
                    </m:oMath>
                  </m:oMathPara>
                </a14:m>
                <a:endParaRPr lang="en-US" altLang="zh-CN" sz="2800" b="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若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考虑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Hx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在起始和末尾需要快速变化，而电子学带宽有限，可能无法生成理想波形，所以需要将原始波形与高斯波形进行卷积，使波形更加圆滑。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参数变化：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0.96</m:t>
                      </m:r>
                      <m:r>
                        <a:rPr lang="zh-CN" altLang="en-US" sz="2800" i="1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=−0.1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6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=0.04</m:t>
                      </m:r>
                    </m:oMath>
                  </m:oMathPara>
                </a14:m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8185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888432" cy="31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3995936" cy="31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8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= 0.1</a:t>
                </a: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0.55</m:t>
                        </m:r>
                        <m:r>
                          <a:rPr lang="zh-CN" altLang="en-US" sz="28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的一个优化波形，进行归一化，得到：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然后通过插值和幅度放大得到相应的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tp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detuning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的波形</a:t>
                </a: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083" b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3803953" cy="304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应该对频谱函数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dt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进行积分，而不是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6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6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52928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45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809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对于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  <a:ea typeface="+mj-ea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  <a:ea typeface="+mj-ea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𝑧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可以定义一个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Hamilton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+mj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，在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X-Z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平面内，与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Z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轴夹角为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  <a:ea typeface="微软雅黑" pitchFamily="34" charset="-122"/>
                      </a:rPr>
                      <m:t>𝜃</m:t>
                    </m:r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/>
                        <a:ea typeface="微软雅黑" pitchFamily="34" charset="-122"/>
                      </a:rPr>
                      <m:t>arctan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演化由其控制。</a:t>
                </a: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809848"/>
              </a:xfrm>
              <a:blipFill rotWithShape="1">
                <a:blip r:embed="rId2"/>
                <a:stretch>
                  <a:fillRect l="-148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512185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1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体系的本征能量为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=−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zh-CN" altLang="en-US" sz="2800" b="0" i="1" smtClean="0">
                        <a:latin typeface="Cambria Math"/>
                        <a:ea typeface="微软雅黑" pitchFamily="34" charset="-122"/>
                      </a:rPr>
                      <m:t>；</m:t>
                    </m:r>
                  </m:oMath>
                </a14:m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本征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态为沿着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Hamilton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的正向，反向两个矢量；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其余态矢绕着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Hamilton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以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w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/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ℏ</m:t>
                    </m:r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进行旋转；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非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绝热演化产生的原因就是：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H 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不断变换方向，原先的本征态脱离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方向，并绕着新的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旋转，偏离到其他态，脱离本征态。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1">
                <a:blip r:embed="rId2"/>
                <a:stretch>
                  <a:fillRect l="-148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将总时间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细分为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间隔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  <a:ea typeface="微软雅黑" pitchFamily="34" charset="-122"/>
                      </a:rPr>
                      <m:t>∆</m:t>
                    </m:r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zh-CN" altLang="en-US" sz="28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800" i="1">
                        <a:latin typeface="Cambria Math"/>
                        <a:ea typeface="微软雅黑" pitchFamily="34" charset="-122"/>
                      </a:rPr>
                      <m:t>每个</m:t>
                    </m:r>
                    <m:r>
                      <a:rPr lang="zh-CN" altLang="en-US" sz="2800" i="1" smtClean="0">
                        <a:latin typeface="Cambria Math"/>
                        <a:ea typeface="微软雅黑" pitchFamily="34" charset="-122"/>
                      </a:rPr>
                      <m:t>间隔内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态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矢</m:t>
                    </m:r>
                    <m:r>
                      <a:rPr lang="zh-CN" altLang="en-US" sz="2800" i="1">
                        <a:latin typeface="Cambria Math"/>
                        <a:ea typeface="微软雅黑" pitchFamily="34" charset="-122"/>
                      </a:rPr>
                      <m:t>偏离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zh-CN" altLang="en-US" sz="28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最终累积得到的近似非绝热误差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𝑒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下面分析不同情况下的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Pe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0">
                <a:blip r:embed="rId2"/>
                <a:stretch>
                  <a:fillRect l="-1481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490604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9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3600" dirty="0" smtClean="0">
                    <a:latin typeface="微软雅黑" pitchFamily="34" charset="-122"/>
                    <a:ea typeface="微软雅黑" pitchFamily="34" charset="-122"/>
                  </a:rPr>
                  <a:t>变化较小，单向变化</a:t>
                </a:r>
                <a:endParaRPr lang="zh-CN" alt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1">
                <a:blip r:embed="rId2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8017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可以将公式中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dirty="0" smtClean="0"/>
                  <a:t>看做定值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，这样</a:t>
                </a:r>
                <a:r>
                  <a:rPr lang="en-US" altLang="zh-CN" dirty="0" err="1" smtClean="0"/>
                  <a:t>Pe</a:t>
                </a:r>
                <a:r>
                  <a:rPr lang="zh-CN" altLang="en-US" dirty="0" smtClean="0"/>
                  <a:t>就正比于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dt</m:t>
                        </m:r>
                      </m:den>
                    </m:f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的能谱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dt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/>
                        </a:rPr>
                        <m:t>Pe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/>
                                    </a:rPr>
                                    <m:t>tp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/>
                                    </a:rPr>
                                    <m:t>dt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/>
                                        </a:rPr>
                                        <m:t>dt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exp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801736"/>
              </a:xfrm>
              <a:blipFill rotWithShape="1">
                <a:blip r:embed="rId3"/>
                <a:stretch>
                  <a:fillRect l="-1852" t="-2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544" y="53732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CZ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波形的总时间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29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8640960" cy="5881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现在需要找到一个波形，使得对于任意大于选定时间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的时间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tp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，它的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Pe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最小。所以选择了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Slepian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函数。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对于</a:t>
                </a:r>
                <a:r>
                  <a:rPr lang="en-US" altLang="zh-CN" sz="2800" dirty="0" err="1">
                    <a:latin typeface="微软雅黑" pitchFamily="34" charset="-122"/>
                    <a:ea typeface="微软雅黑" pitchFamily="34" charset="-122"/>
                  </a:rPr>
                  <a:t>Slepian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函数，这是时域上的一个函数，在它的频谱，在某一选定的频率以上的频谱积分的值最小。这里我们选用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&gt;2.3</m:t>
                    </m:r>
                    <m:r>
                      <a:rPr lang="zh-CN" altLang="en-US" sz="2800" b="0" i="1" smtClean="0">
                        <a:latin typeface="Cambria Math"/>
                      </a:rPr>
                      <m:t>的</m:t>
                    </m:r>
                    <m:r>
                      <a:rPr lang="zh-CN" altLang="en-US" sz="2800" i="1">
                        <a:latin typeface="Cambria Math"/>
                      </a:rPr>
                      <m:t>频谱</m:t>
                    </m:r>
                    <m:r>
                      <a:rPr lang="zh-CN" altLang="en-US" sz="2800" i="1" smtClean="0">
                        <a:latin typeface="Cambria Math"/>
                      </a:rPr>
                      <m:t>积分</m:t>
                    </m:r>
                    <m:r>
                      <a:rPr lang="zh-CN" altLang="en-US" sz="2800" i="1">
                        <a:latin typeface="Cambria Math"/>
                      </a:rPr>
                      <m:t>最小</m:t>
                    </m:r>
                    <m:r>
                      <a:rPr lang="zh-CN" altLang="en-US" sz="28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2800" b="0" dirty="0" smtClean="0">
                  <a:latin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但是</a:t>
                </a:r>
                <a:r>
                  <a:rPr lang="en-US" altLang="zh-CN" sz="2800" dirty="0" err="1">
                    <a:latin typeface="微软雅黑" pitchFamily="34" charset="-122"/>
                    <a:ea typeface="微软雅黑" pitchFamily="34" charset="-122"/>
                  </a:rPr>
                  <a:t>Slepian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函数在始末位置不归零，所以利用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进行近似，将其变换到频域后，寻找使得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&gt;</m:t>
                    </m:r>
                    <m:r>
                      <a:rPr lang="en-US" altLang="zh-CN" sz="2800" i="1">
                        <a:latin typeface="Cambria Math"/>
                      </a:rPr>
                      <m:t>2.3</m:t>
                    </m:r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的频谱积分最小的参数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  <a:ea typeface="微软雅黑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8640960" cy="5881856"/>
              </a:xfrm>
              <a:blipFill rotWithShape="1">
                <a:blip r:embed="rId3"/>
                <a:stretch>
                  <a:fillRect l="-1410" t="-1036" r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2880320" cy="62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9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03741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60240"/>
            <a:ext cx="410445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5301208"/>
                <a:ext cx="4680520" cy="5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选择一个</a:t>
                </a:r>
                <a:r>
                  <a:rPr lang="en-US" altLang="zh-CN" dirty="0" err="1" smtClean="0"/>
                  <a:t>Pe</a:t>
                </a:r>
                <a:r>
                  <a:rPr lang="zh-CN" altLang="en-US" dirty="0" smtClean="0"/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dt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01208"/>
                <a:ext cx="4680520" cy="510781"/>
              </a:xfrm>
              <a:prstGeom prst="rect">
                <a:avLst/>
              </a:prstGeom>
              <a:blipFill rotWithShape="1">
                <a:blip r:embed="rId4"/>
                <a:stretch>
                  <a:fillRect l="-1173" t="-8434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378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还要满足边界条件：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得到的数值结果为：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1847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82" y="3140968"/>
            <a:ext cx="5153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449</TotalTime>
  <Words>167</Words>
  <Application>Microsoft Office PowerPoint</Application>
  <PresentationFormat>全屏显示(4:3)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Cambria Math</vt:lpstr>
      <vt:lpstr>Franklin Gothic Book</vt:lpstr>
      <vt:lpstr>Franklin Gothic Medium</vt:lpstr>
      <vt:lpstr>Wingdings 2</vt:lpstr>
      <vt:lpstr>暗香扑面</vt:lpstr>
      <vt:lpstr>Fast adiabatic qubit gates using only σz control</vt:lpstr>
      <vt:lpstr>PowerPoint 演示文稿</vt:lpstr>
      <vt:lpstr>PowerPoint 演示文稿</vt:lpstr>
      <vt:lpstr>PowerPoint 演示文稿</vt:lpstr>
      <vt:lpstr>PowerPoint 演示文稿</vt:lpstr>
      <vt:lpstr>θ变化较小，单向变化</vt:lpstr>
      <vt:lpstr>PowerPoint 演示文稿</vt:lpstr>
      <vt:lpstr>PowerPoint 演示文稿</vt:lpstr>
      <vt:lpstr>PowerPoint 演示文稿</vt:lpstr>
      <vt:lpstr>θ变化较小，双向变化</vt:lpstr>
      <vt:lpstr>θ变化较大</vt:lpstr>
      <vt:lpstr>参数</vt:lpstr>
      <vt:lpstr>PowerPoint 演示文稿</vt:lpstr>
      <vt:lpstr>程序</vt:lpstr>
      <vt:lpstr>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lenovo</cp:lastModifiedBy>
  <cp:revision>20</cp:revision>
  <dcterms:created xsi:type="dcterms:W3CDTF">2017-08-04T06:33:05Z</dcterms:created>
  <dcterms:modified xsi:type="dcterms:W3CDTF">2017-09-01T15:42:09Z</dcterms:modified>
</cp:coreProperties>
</file>