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9AD5-5B6B-479F-97ED-04DADC097E88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4A5E7-437F-4CF4-9372-9A15A0D10E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波形参数对保真度的影响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查辰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99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597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lam3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0.04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0.04)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lam3=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.0</m:t>
                    </m:r>
                    <m:r>
                      <a:rPr lang="en-US" altLang="zh-CN" b="0" i="1" smtClean="0">
                        <a:latin typeface="Cambria Math"/>
                        <a:ea typeface="微软雅黑" panose="020B0503020204020204" pitchFamily="34" charset="-122"/>
                      </a:rPr>
                      <m:t>568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时（偏离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43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0.97955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总体变化幅度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0.001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  <a:blipFill rotWithShape="1">
                <a:blip r:embed="rId2"/>
                <a:stretch>
                  <a:fillRect l="-1700" t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2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4875"/>
          </a:xfrm>
        </p:spPr>
        <p:txBody>
          <a:bodyPr/>
          <a:lstStyle/>
          <a:p>
            <a:pPr algn="ctr"/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22401"/>
            <a:ext cx="78867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lam2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lam3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都在经验值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附近变化，与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 98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时，参数变化对保真度几乎没影响不同，在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tp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= 46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时（初始保真度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0.9736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，较低）：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lam2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对保真度影响都比较大，达到百分之几的水平，但大多都是使得保真度下降，只有小范围的上升（千分之几的水平）；而且达到最高点的对应的参数相对于初始参数，偏离也比较大（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20%~30%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Lam3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影响较小，在千分之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一左右，保真度上升的也比较小；但是保真度达到最大对应的参数相较初始经验参数偏移最大，为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43%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20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20701"/>
                <a:ext cx="7886700" cy="56562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Qubit</a:t>
                </a:r>
                <a:r>
                  <a:rPr lang="zh-CN" altLang="en-US" dirty="0" smtClean="0"/>
                  <a:t>参数为：频率为</a:t>
                </a:r>
                <a:r>
                  <a:rPr lang="en-US" altLang="zh-CN" dirty="0" smtClean="0"/>
                  <a:t>4.73G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5.22G</a:t>
                </a:r>
                <a:r>
                  <a:rPr lang="zh-CN" altLang="en-US" dirty="0" smtClean="0"/>
                  <a:t>，耦合强度</a:t>
                </a:r>
                <a:r>
                  <a:rPr lang="en-US" altLang="zh-CN" dirty="0" smtClean="0"/>
                  <a:t>12.5M</a:t>
                </a:r>
                <a:r>
                  <a:rPr lang="zh-CN" altLang="en-US" dirty="0" smtClean="0"/>
                  <a:t>，非简谐性</a:t>
                </a:r>
                <a:r>
                  <a:rPr lang="en-US" altLang="zh-CN" dirty="0" smtClean="0"/>
                  <a:t>250M</a:t>
                </a:r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在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= 0.05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= -0.18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 = 0.04</a:t>
                </a:r>
                <a:r>
                  <a:rPr lang="zh-CN" altLang="en-US" dirty="0" smtClean="0"/>
                  <a:t>时</a:t>
                </a:r>
                <a:r>
                  <a:rPr lang="zh-CN" altLang="en-US" dirty="0" smtClean="0"/>
                  <a:t>，设定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 = 46</a:t>
                </a:r>
                <a:r>
                  <a:rPr lang="zh-CN" altLang="en-US" dirty="0" smtClean="0"/>
                  <a:t>，当</a:t>
                </a:r>
                <a:r>
                  <a:rPr lang="en-US" altLang="zh-CN" dirty="0" smtClean="0"/>
                  <a:t>detuning = 1.722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fid</a:t>
                </a:r>
                <a:r>
                  <a:rPr lang="zh-CN" altLang="en-US" dirty="0" smtClean="0"/>
                  <a:t>最大，</a:t>
                </a:r>
                <a:r>
                  <a:rPr lang="en-US" altLang="zh-CN" dirty="0" smtClean="0"/>
                  <a:t>fid </a:t>
                </a:r>
                <a:r>
                  <a:rPr lang="en-US" altLang="zh-CN" dirty="0" smtClean="0"/>
                  <a:t>= </a:t>
                </a:r>
                <a:r>
                  <a:rPr lang="en-US" altLang="zh-CN" dirty="0" smtClean="0"/>
                  <a:t>0.9736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因为对每一组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</a:t>
                </a:r>
                <a:r>
                  <a:rPr lang="zh-CN" altLang="en-US" dirty="0" smtClean="0"/>
                  <a:t>都进行寻优，计算时间过长，所以近似为固定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 = </a:t>
                </a:r>
                <a:r>
                  <a:rPr lang="en-US" altLang="zh-CN" dirty="0" smtClean="0"/>
                  <a:t>46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Detuning = </a:t>
                </a:r>
                <a:r>
                  <a:rPr lang="en-US" altLang="zh-CN" dirty="0" smtClean="0"/>
                  <a:t>1.722</a:t>
                </a:r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改变</a:t>
                </a:r>
                <a:r>
                  <a:rPr lang="en-US" altLang="zh-CN" dirty="0" err="1" smtClean="0"/>
                  <a:t>thf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thi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lam2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lam3</a:t>
                </a:r>
                <a:r>
                  <a:rPr lang="zh-CN" altLang="en-US" dirty="0" smtClean="0"/>
                  <a:t>，观察保真度变化。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20701"/>
                <a:ext cx="7886700" cy="5656263"/>
              </a:xfrm>
              <a:blipFill rotWithShape="1">
                <a:blip r:embed="rId2"/>
                <a:stretch>
                  <a:fillRect l="-1391" t="-2047" r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7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70359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59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i="1" smtClean="0">
                            <a:latin typeface="Cambria Math"/>
                            <a:ea typeface="微软雅黑" panose="020B0503020204020204" pitchFamily="34" charset="-122"/>
                          </a:rPr>
                          <m:t>6</m:t>
                        </m:r>
                        <m:r>
                          <a:rPr lang="en-US" altLang="zh-CN" b="0" i="1" smtClean="0">
                            <a:latin typeface="Cambria Math"/>
                            <a:ea typeface="微软雅黑" panose="020B0503020204020204" pitchFamily="34" charset="-122"/>
                          </a:rPr>
                          <m:t>38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时（偏离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0.97739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总体变化幅度：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  <a:blipFill rotWithShape="1">
                <a:blip r:embed="rId2"/>
                <a:stretch>
                  <a:fillRect l="-1700" r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0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55955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5975"/>
          </a:xfrm>
        </p:spPr>
        <p:txBody>
          <a:bodyPr/>
          <a:lstStyle/>
          <a:p>
            <a:pPr algn="ctr"/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thi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0.05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0.05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thi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.04</m:t>
                    </m:r>
                    <m:r>
                      <a:rPr lang="en-US" altLang="zh-CN" b="0" i="1" smtClean="0">
                        <a:latin typeface="Cambria Math"/>
                        <a:ea typeface="微软雅黑" panose="020B0503020204020204" pitchFamily="34" charset="-122"/>
                      </a:rPr>
                      <m:t>7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时（偏离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6%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0.97597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总体变化幅度：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0.06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  <a:blipFill rotWithShape="1">
                <a:blip r:embed="rId2"/>
                <a:stretch>
                  <a:fillRect l="-1700" t="-167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41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lam2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78332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5975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lam2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Thf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的取值范围为（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1.3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-0.18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−0.18)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lam2=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0.1</m:t>
                    </m:r>
                    <m:r>
                      <a:rPr lang="en-US" altLang="zh-CN" b="0" i="1" smtClean="0">
                        <a:latin typeface="Cambria Math"/>
                        <a:ea typeface="微软雅黑" panose="020B0503020204020204" pitchFamily="34" charset="-122"/>
                      </a:rPr>
                      <m:t>116</m:t>
                    </m:r>
                    <m:r>
                      <a:rPr lang="zh-CN" altLang="en-US" b="0" i="1" smtClean="0">
                        <a:latin typeface="Cambria Math"/>
                        <a:ea typeface="微软雅黑" panose="020B0503020204020204" pitchFamily="34" charset="-122"/>
                      </a:rPr>
                      <m:t>（</m:t>
                    </m:r>
                    <m:r>
                      <a:rPr lang="zh-CN" altLang="en-US" i="1">
                        <a:latin typeface="Cambria Math"/>
                        <a:ea typeface="微软雅黑" panose="020B0503020204020204" pitchFamily="34" charset="-122"/>
                      </a:rPr>
                      <m:t>偏离</m:t>
                    </m:r>
                    <m:r>
                      <a:rPr lang="en-US" altLang="zh-CN" b="0" i="1" smtClean="0">
                        <a:latin typeface="Cambria Math"/>
                        <a:ea typeface="微软雅黑" panose="020B0503020204020204" pitchFamily="34" charset="-122"/>
                      </a:rPr>
                      <m:t>38%</m:t>
                    </m:r>
                    <m:r>
                      <a:rPr lang="zh-CN" altLang="en-US" b="0" i="1" smtClean="0">
                        <a:latin typeface="Cambria Math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最大为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0.97955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总体变化幅度：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0.015</a:t>
                </a: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左右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5101"/>
                <a:ext cx="7886700" cy="4741863"/>
              </a:xfrm>
              <a:blipFill rotWithShape="1">
                <a:blip r:embed="rId2"/>
                <a:stretch>
                  <a:fillRect l="-1700" t="-1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7875"/>
          </a:xfrm>
        </p:spPr>
        <p:txBody>
          <a:bodyPr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lam3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68760"/>
            <a:ext cx="4664075" cy="4664075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420</Words>
  <Application>Microsoft Office PowerPoint</Application>
  <PresentationFormat>全屏显示(4:3)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波形参数对保真度的影响</vt:lpstr>
      <vt:lpstr>PowerPoint 演示文稿</vt:lpstr>
      <vt:lpstr>thf</vt:lpstr>
      <vt:lpstr>thf</vt:lpstr>
      <vt:lpstr>thi</vt:lpstr>
      <vt:lpstr>thi</vt:lpstr>
      <vt:lpstr>lam2</vt:lpstr>
      <vt:lpstr>lam2</vt:lpstr>
      <vt:lpstr>lam3</vt:lpstr>
      <vt:lpstr>lam3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波形参数对保真度的影响</dc:title>
  <dc:creator>Chen</dc:creator>
  <cp:lastModifiedBy>PC</cp:lastModifiedBy>
  <cp:revision>3</cp:revision>
  <dcterms:created xsi:type="dcterms:W3CDTF">2017-09-17T11:48:39Z</dcterms:created>
  <dcterms:modified xsi:type="dcterms:W3CDTF">2017-09-17T12:15:50Z</dcterms:modified>
</cp:coreProperties>
</file>