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00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668617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184485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668617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299265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668617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299265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65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PC</cp:lastModifiedBy>
  <cp:revision>1</cp:revision>
  <dcterms:created xsi:type="dcterms:W3CDTF">2017-09-18T11:31:00Z</dcterms:created>
  <dcterms:modified xsi:type="dcterms:W3CDTF">2017-09-18T11:31:50Z</dcterms:modified>
</cp:coreProperties>
</file>