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Gamma_phi</a:t>
            </a:r>
            <a:r>
              <a:rPr lang="zh-CN" altLang="en-US" dirty="0"/>
              <a:t>与</a:t>
            </a:r>
            <a:r>
              <a:rPr lang="en-US" altLang="zh-CN" dirty="0"/>
              <a:t>T2</a:t>
            </a:r>
            <a:r>
              <a:rPr lang="zh-CN" altLang="en-US" dirty="0"/>
              <a:t>的对应</a:t>
            </a:r>
            <a:r>
              <a:rPr lang="zh-CN" altLang="en-US" dirty="0" smtClean="0"/>
              <a:t>关系（补充）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63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在白噪音条件下，拟合是用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(-t/T2)*sin(</a:t>
            </a:r>
            <a:r>
              <a:rPr lang="en-US" altLang="zh-CN" sz="2800" dirty="0" err="1"/>
              <a:t>wq</a:t>
            </a:r>
            <a:r>
              <a:rPr lang="en-US" altLang="zh-CN" sz="2800" dirty="0"/>
              <a:t>*</a:t>
            </a:r>
            <a:r>
              <a:rPr lang="en-US" altLang="zh-CN" sz="2800" dirty="0" err="1"/>
              <a:t>t+pi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还是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(-t/2/T1-t/T2)*sin(</a:t>
            </a:r>
            <a:r>
              <a:rPr lang="en-US" altLang="zh-CN" sz="2800" dirty="0" err="1"/>
              <a:t>wq</a:t>
            </a:r>
            <a:r>
              <a:rPr lang="en-US" altLang="zh-CN" sz="2800" dirty="0"/>
              <a:t>*</a:t>
            </a:r>
            <a:r>
              <a:rPr lang="en-US" altLang="zh-CN" sz="2800" dirty="0" err="1"/>
              <a:t>t+pi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482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exp</a:t>
            </a:r>
            <a:r>
              <a:rPr lang="en-US" altLang="zh-CN" dirty="0"/>
              <a:t>(-t/2/T1-t/T2)*sin(</a:t>
            </a:r>
            <a:r>
              <a:rPr lang="en-US" altLang="zh-CN" dirty="0" err="1"/>
              <a:t>wq</a:t>
            </a:r>
            <a:r>
              <a:rPr lang="en-US" altLang="zh-CN" dirty="0"/>
              <a:t>*</a:t>
            </a:r>
            <a:r>
              <a:rPr lang="en-US" altLang="zh-CN" dirty="0" err="1"/>
              <a:t>t+pi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保持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:r>
                  <a:rPr lang="en-US" altLang="zh-CN" dirty="0" smtClean="0"/>
                  <a:t>1/100μs</a:t>
                </a:r>
                <a:r>
                  <a:rPr lang="zh-CN" altLang="en-US" dirty="0" smtClean="0"/>
                  <a:t>，改变</a:t>
                </a:r>
                <a:r>
                  <a:rPr lang="en-US" altLang="zh-CN" dirty="0" smtClean="0"/>
                  <a:t>T1</a:t>
                </a:r>
                <a:r>
                  <a:rPr lang="zh-CN" altLang="en-US" dirty="0" smtClean="0"/>
                  <a:t>，对上式进行拟合，得到</a:t>
                </a:r>
                <a:r>
                  <a:rPr lang="en-US" altLang="zh-CN" dirty="0" smtClean="0"/>
                  <a:t>T1_fitting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T2_fitting</a:t>
                </a:r>
                <a:r>
                  <a:rPr lang="zh-CN" altLang="en-US" dirty="0" smtClean="0"/>
                  <a:t>，关系如下：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291" r="-6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:\laboratory\Sync\程序\programme\noise\T2\T2与gamma-phi的关系\photo\Ramsey2_T1_T2fit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068960"/>
            <a:ext cx="3349426" cy="251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laboratory\Sync\程序\programme\noise\T2\T2与gamma-phi的关系\photo\Ramsey2_T1_T1fit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40368"/>
            <a:ext cx="3349426" cy="251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54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改变</a:t>
            </a:r>
            <a:r>
              <a:rPr lang="en-US" altLang="zh-CN" dirty="0" smtClean="0"/>
              <a:t>T1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如上图所示，左图斜率几乎等于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，右图斜率很小，说明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</a:rPr>
                      <m:t>𝛾</m:t>
                    </m:r>
                    <m:r>
                      <a:rPr lang="en-US" altLang="zh-CN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800" i="1" dirty="0" smtClean="0">
                        <a:latin typeface="Cambria Math"/>
                        <a:ea typeface="Cambria Math"/>
                      </a:rPr>
                      <m:t>~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altLang="zh-CN" sz="2800" b="0" i="1" dirty="0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 smtClean="0"/>
                  <a:t>，几乎不影响</a:t>
                </a:r>
                <a:r>
                  <a:rPr lang="en-US" altLang="zh-CN" sz="2800" dirty="0" smtClean="0"/>
                  <a:t>T2_fitting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887" r="-5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67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改变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保持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T</m:t>
                    </m:r>
                    <m:r>
                      <a:rPr lang="en-US" altLang="zh-CN" dirty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100μs</a:t>
                </a:r>
                <a:r>
                  <a:rPr lang="zh-CN" altLang="en-US" dirty="0" smtClean="0"/>
                  <a:t>，改变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，对上式进行拟合，得到</a:t>
                </a:r>
                <a:r>
                  <a:rPr lang="en-US" altLang="zh-CN" dirty="0" smtClean="0"/>
                  <a:t>T1_fitting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T2_fitting</a:t>
                </a:r>
                <a:r>
                  <a:rPr lang="zh-CN" altLang="en-US" dirty="0" smtClean="0"/>
                  <a:t>，关系如下：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291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F:\laboratory\Sync\程序\programme\noise\T2\T2与gamma-phi的关系\photo\Ramsey2_phi_T1fit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3421434" cy="256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laboratory\Sync\程序\programme\noise\T2\T2与gamma-phi的关系\photo\Ramsey2_phi_T2fitt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12976"/>
            <a:ext cx="3421434" cy="256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50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改变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如上图所示，左图斜率几乎等于</a:t>
                </a:r>
                <a:r>
                  <a:rPr lang="en-US" altLang="zh-CN" sz="2800" dirty="0" smtClean="0"/>
                  <a:t>0.5</a:t>
                </a:r>
                <a:r>
                  <a:rPr lang="zh-CN" altLang="en-US" sz="2800" dirty="0" smtClean="0"/>
                  <a:t>，右图斜率很小，说明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sz="2400" i="1" dirty="0" smtClean="0">
                        <a:latin typeface="Cambria Math"/>
                        <a:ea typeface="Cambria Math"/>
                      </a:rPr>
                      <m:t>~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altLang="zh-CN" sz="2400" b="0" i="1" dirty="0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 smtClean="0"/>
                  <a:t>，几乎不影响</a:t>
                </a:r>
                <a:r>
                  <a:rPr lang="en-US" altLang="zh-CN" sz="2800" dirty="0" smtClean="0"/>
                  <a:t>T1_fitting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13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同时改变</a:t>
                </a:r>
                <a:r>
                  <a:rPr lang="en-US" altLang="zh-CN" dirty="0" smtClean="0"/>
                  <a:t>T1</a:t>
                </a:r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关系如下图：</a:t>
            </a:r>
            <a:endParaRPr lang="zh-CN" altLang="en-US" dirty="0"/>
          </a:p>
        </p:txBody>
      </p:sp>
      <p:pic>
        <p:nvPicPr>
          <p:cNvPr id="4098" name="Picture 2" descr="F:\laboratory\Sync\程序\programme\noise\T2\T2与gamma-phi的关系\photo\Ramsey2_T2fit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34656"/>
            <a:ext cx="3925490" cy="29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laboratory\Sync\程序\programme\noise\T2\T2与gamma-phi的关系\photo\Ramsey2_T1fit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34656"/>
            <a:ext cx="3925490" cy="29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85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同时改变</a:t>
                </a:r>
                <a:r>
                  <a:rPr lang="en-US" altLang="zh-CN" dirty="0"/>
                  <a:t>T1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由上面两个图可以看出，</a:t>
                </a:r>
                <a:r>
                  <a:rPr lang="en-US" altLang="zh-CN" dirty="0" smtClean="0"/>
                  <a:t>T1_fitting</a:t>
                </a:r>
                <a:r>
                  <a:rPr lang="zh-CN" altLang="en-US" dirty="0" smtClean="0"/>
                  <a:t>主要受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影响，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zh-CN" altLang="en-US" dirty="0" smtClean="0"/>
                  <a:t>几乎无影响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T2_fitting</a:t>
                </a:r>
                <a:r>
                  <a:rPr lang="zh-CN" altLang="en-US" dirty="0"/>
                  <a:t>主要受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zh-CN" altLang="en-US" dirty="0"/>
                  <a:t>影响，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几乎无影响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13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 dirty="0" smtClean="0"/>
                  <a:t>利用</a:t>
                </a:r>
                <a:r>
                  <a:rPr lang="en-US" altLang="zh-CN" sz="2800" dirty="0" err="1"/>
                  <a:t>exp</a:t>
                </a:r>
                <a:r>
                  <a:rPr lang="en-US" altLang="zh-CN" sz="2800" dirty="0"/>
                  <a:t>(-t/2/T1-t/T2)*sin(</a:t>
                </a:r>
                <a:r>
                  <a:rPr lang="en-US" altLang="zh-CN" sz="2800" dirty="0" err="1"/>
                  <a:t>wq</a:t>
                </a:r>
                <a:r>
                  <a:rPr lang="en-US" altLang="zh-CN" sz="2800" dirty="0"/>
                  <a:t>*</a:t>
                </a:r>
                <a:r>
                  <a:rPr lang="en-US" altLang="zh-CN" sz="2800" dirty="0" err="1"/>
                  <a:t>t+pi</a:t>
                </a:r>
                <a:r>
                  <a:rPr lang="en-US" altLang="zh-CN" sz="2800" dirty="0" smtClean="0"/>
                  <a:t>)</a:t>
                </a:r>
                <a:r>
                  <a:rPr lang="zh-CN" altLang="en-US" sz="2800" dirty="0" smtClean="0"/>
                  <a:t>进行拟合，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T1_fitting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𝛾</m:t>
                        </m:r>
                      </m:den>
                    </m:f>
                  </m:oMath>
                </a14:m>
                <a:r>
                  <a:rPr lang="zh-CN" altLang="en-US" sz="2800" dirty="0" smtClean="0"/>
                  <a:t>，得到能量退相干信息；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T2_fitting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phi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 smtClean="0"/>
                  <a:t>，得到相位退相干信息</a:t>
                </a:r>
                <a:endParaRPr lang="en-US" altLang="zh-CN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 dirty="0" smtClean="0"/>
                  <a:t>在</a:t>
                </a:r>
                <a:r>
                  <a:rPr lang="en-US" altLang="zh-CN" sz="2800" dirty="0" err="1"/>
                  <a:t>exp</a:t>
                </a:r>
                <a:r>
                  <a:rPr lang="en-US" altLang="zh-CN" sz="2800" dirty="0"/>
                  <a:t>(-t</a:t>
                </a:r>
                <a:r>
                  <a:rPr lang="en-US" altLang="zh-CN" sz="2800" dirty="0" smtClean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)*sin(wq*t+pi)</a:t>
                </a:r>
                <a:r>
                  <a:rPr lang="zh-CN" altLang="en-US" sz="2800" dirty="0" smtClean="0"/>
                  <a:t>中</a:t>
                </a:r>
                <a:r>
                  <a:rPr lang="zh-CN" altLang="en-US" sz="2800" dirty="0"/>
                  <a:t>，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phi</m:t>
                            </m:r>
                          </m:sub>
                        </m:sSub>
                      </m:num>
                      <m:den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 smtClean="0"/>
                  <a:t>，通过二者比较，说明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𝑇</m:t>
                        </m:r>
                        <m:r>
                          <a:rPr lang="en-US" altLang="zh-CN" sz="28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中包含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中</a:t>
                </a:r>
                <a:r>
                  <a:rPr lang="en-US" altLang="zh-CN" sz="2800" dirty="0" smtClean="0"/>
                  <a:t>T1</a:t>
                </a:r>
                <a:r>
                  <a:rPr lang="zh-CN" altLang="en-US" sz="2800" dirty="0" smtClean="0"/>
                  <a:t>、</a:t>
                </a:r>
                <a:r>
                  <a:rPr lang="en-US" altLang="zh-CN" sz="2800" dirty="0" smtClean="0"/>
                  <a:t>T2</a:t>
                </a:r>
                <a:r>
                  <a:rPr lang="zh-CN" altLang="en-US" sz="2800" dirty="0" smtClean="0"/>
                  <a:t>的信息，二者本质上是等价的</a:t>
                </a:r>
                <a:endParaRPr lang="en-US" altLang="zh-CN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问题</a:t>
                </a:r>
                <a:r>
                  <a:rPr lang="zh-CN" altLang="en-US" sz="2800" dirty="0" smtClean="0"/>
                  <a:t>：进行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的拟合时，虽然结果较好，但是估计的协方差矩阵还是较大，而且对拟合参数的初值较敏感，</a:t>
                </a:r>
                <a:r>
                  <a:rPr lang="zh-CN" altLang="en-US" sz="2800" smtClean="0"/>
                  <a:t>容易拟合出偏离较大的结果，仍</a:t>
                </a:r>
                <a:r>
                  <a:rPr lang="zh-CN" altLang="en-US" sz="2800" dirty="0" smtClean="0"/>
                  <a:t>有待研究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1617" r="-963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36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396</Words>
  <Application>Microsoft Office PowerPoint</Application>
  <PresentationFormat>全屏显示(4:3)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Gamma_phi与T2的对应关系（补充）</vt:lpstr>
      <vt:lpstr>目标</vt:lpstr>
      <vt:lpstr>exp(-t/2/T1-t/T2)*sin(wq*t+pi)</vt:lpstr>
      <vt:lpstr>改变T1</vt:lpstr>
      <vt:lpstr>改变γ_phi</vt:lpstr>
      <vt:lpstr>改变γ_phi</vt:lpstr>
      <vt:lpstr>同时改变T1和γ_phi</vt:lpstr>
      <vt:lpstr>同时改变T1和γ_phi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Gamma_phi与T2的对应关系（补充）</dc:title>
  <dc:creator>Chen</dc:creator>
  <cp:lastModifiedBy>PC</cp:lastModifiedBy>
  <cp:revision>9</cp:revision>
  <dcterms:created xsi:type="dcterms:W3CDTF">2018-03-04T02:55:49Z</dcterms:created>
  <dcterms:modified xsi:type="dcterms:W3CDTF">2018-03-04T03:27:38Z</dcterms:modified>
</cp:coreProperties>
</file>