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48FCD-12A4-4E75-BEB8-45B33FBE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E17854-759E-4B88-907E-570C7A18C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D79D7-A960-4866-AD54-02BD4482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4950D-457C-4681-8B37-ED9921D2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B36B2-F77D-4AF2-AB90-3243A76A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BB5BF-257C-4A05-88EE-6A74572A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0BC7D-C630-4FD8-9700-E72D99D8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7FE5C-D018-42C6-971D-E707E3A3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7FE0B-1C39-4568-977E-F998FC49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99BDD-3122-4D8D-8BCF-CB290560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9CCEF1-48F2-4625-AC65-E53A05FBC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5B9F75-E237-414A-814A-3B16B0B18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8F0D6-6D67-4643-90C9-8B4AB402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25EDF-A631-424E-B905-274A755A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79124-FBF7-407C-9290-291A17F6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8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60D8-94DF-417B-8B0D-DA01B13F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938DC-DA4E-4493-A852-0771CDF0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8652E-B63D-4852-AAAC-115A1032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760B1-9C3D-4093-9A01-152E1676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6EE81-5F4F-4D34-BC13-ECF08C6D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35811-102B-4088-863E-9FF09298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B0D4B-D223-4860-AE08-4A921A20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24A83-B5D4-403D-AF73-56EB4AC4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5DB99-86DB-4FA1-975D-F6DDF729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D766E-073C-44D4-B2DA-4ABDBBDA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4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772CC-7BF7-4260-8126-2FA9F5A3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62DFD-344E-4068-A3F0-5B13D3117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0B1F5-79E2-4E27-8564-476550FDD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CA4A7-CD8A-414F-87DE-962CDFD0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52064-F7BE-430C-9CAC-6FDB8F7A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9815A-AD4E-4FED-B7F3-17164346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3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BCC5-F02E-4017-9886-0C3F8395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9712B-146E-4F4B-80DF-F954D631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FB874-388A-4761-A5E5-1D2F8D955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355F5-AB0D-4A2F-8904-F5D996EA1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4B940-587C-4866-8BF1-D295160DA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EB972C-436D-4C66-A3F3-FD8A161D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B6FB20-B045-45FF-B304-14687123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A5F32-131F-4192-9377-A9E6D855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5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29A99-ADD2-47FF-B5FA-E8599322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2B5B09-CDD2-4777-B983-D2691678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27CE07-576A-4650-ADB0-A965E490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BB736F-778B-46F1-9389-5DB74C2D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3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4E1F5A-0E86-4F4B-8325-6F382F96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939624-478B-4C9E-845D-DCD55DE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C9BF4-24F8-4EEC-B982-1E2F85A4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5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2A28D-F60A-45F4-AEDA-F4C21A74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DBB12-7C41-4BD9-B4A4-463B7D99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BE89F1-2ACE-40C0-8AB2-E3026C520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D94AB-6B2A-4784-AA4C-893BD389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0F7FF-C0BA-470A-90FC-321C4B95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EE64F-BDCD-4B80-90E7-9E722C21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2ABB-F7A2-43E7-AAAC-91CD410B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3FF13-0BDE-4B7F-B4FC-D29C91ED7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44E1C-8AC3-476E-B08D-97C8C1DE8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6DCAE-DE63-4075-A3A5-47B3D814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0BD5D-413C-46D6-BA51-15CB0833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FBCC1-1695-4D96-B293-2608B8EC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9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51606D-377E-4B07-B3B7-CAF483FD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BDC078-170D-4784-B67E-6FA89973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4A9F5-753F-4507-8316-FD51A56E8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8293-2BEB-4E16-A0E1-DA6A2244A6BF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0D305-2287-4F2C-A15D-C13E1127E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7068F-4794-4DEC-9814-972C8928F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EA17-68D4-4F70-B5DD-4F6AE172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1C77-6B97-4073-B713-D1A96A85A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2lattice</a:t>
            </a:r>
            <a:r>
              <a:rPr lang="zh-CN" altLang="en-US" dirty="0"/>
              <a:t>演化仿真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F18024-05BE-42E2-86C6-D1A3FD62D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查辰</a:t>
            </a:r>
            <a:endParaRPr lang="en-US" altLang="zh-CN" dirty="0"/>
          </a:p>
          <a:p>
            <a:r>
              <a:rPr lang="en-US" altLang="zh-CN" dirty="0"/>
              <a:t>20200819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68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8D7CD-C659-4B4A-B5C3-56B1DD99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比特结构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769C001-7D4E-42CF-A5DC-D2EE8815C610}"/>
              </a:ext>
            </a:extLst>
          </p:cNvPr>
          <p:cNvSpPr/>
          <p:nvPr/>
        </p:nvSpPr>
        <p:spPr>
          <a:xfrm>
            <a:off x="2228508" y="2442050"/>
            <a:ext cx="219018" cy="219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A3216A-7B8A-4A23-A2CF-FEC28D964EBF}"/>
              </a:ext>
            </a:extLst>
          </p:cNvPr>
          <p:cNvSpPr/>
          <p:nvPr/>
        </p:nvSpPr>
        <p:spPr>
          <a:xfrm>
            <a:off x="3914034" y="2442050"/>
            <a:ext cx="219018" cy="219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F4D881-8A3B-4C3A-9352-8EE6D07B5448}"/>
              </a:ext>
            </a:extLst>
          </p:cNvPr>
          <p:cNvSpPr/>
          <p:nvPr/>
        </p:nvSpPr>
        <p:spPr>
          <a:xfrm>
            <a:off x="2228508" y="4087424"/>
            <a:ext cx="219018" cy="219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E66090C-076B-4011-BFD3-434A72C12DFD}"/>
              </a:ext>
            </a:extLst>
          </p:cNvPr>
          <p:cNvSpPr/>
          <p:nvPr/>
        </p:nvSpPr>
        <p:spPr>
          <a:xfrm>
            <a:off x="3914034" y="4087424"/>
            <a:ext cx="219018" cy="219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E8F86B4-3A10-4354-BC1B-6E320EB20239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447526" y="2551559"/>
            <a:ext cx="146650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B5B98E-7753-4BAA-9142-FC292B92677E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338017" y="2661068"/>
            <a:ext cx="0" cy="1426356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205B50E-D9F1-40BD-B281-B412881B34D9}"/>
              </a:ext>
            </a:extLst>
          </p:cNvPr>
          <p:cNvCxnSpPr/>
          <p:nvPr/>
        </p:nvCxnSpPr>
        <p:spPr>
          <a:xfrm>
            <a:off x="2447526" y="4193281"/>
            <a:ext cx="146650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57A9407-CB34-412D-9A1B-2731A21D2F78}"/>
              </a:ext>
            </a:extLst>
          </p:cNvPr>
          <p:cNvCxnSpPr/>
          <p:nvPr/>
        </p:nvCxnSpPr>
        <p:spPr>
          <a:xfrm>
            <a:off x="4023542" y="2661068"/>
            <a:ext cx="0" cy="1426356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A02E6B8-8845-4850-BC54-5F4AE9167F9F}"/>
              </a:ext>
            </a:extLst>
          </p:cNvPr>
          <p:cNvSpPr txBox="1"/>
          <p:nvPr/>
        </p:nvSpPr>
        <p:spPr>
          <a:xfrm>
            <a:off x="2096185" y="1990696"/>
            <a:ext cx="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1494C6-FA93-4BFE-B03A-18561F17CB61}"/>
              </a:ext>
            </a:extLst>
          </p:cNvPr>
          <p:cNvSpPr txBox="1"/>
          <p:nvPr/>
        </p:nvSpPr>
        <p:spPr>
          <a:xfrm>
            <a:off x="3788098" y="1997561"/>
            <a:ext cx="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DB6158B-80C8-412E-A5A6-F7F340F7A13B}"/>
              </a:ext>
            </a:extLst>
          </p:cNvPr>
          <p:cNvSpPr txBox="1"/>
          <p:nvPr/>
        </p:nvSpPr>
        <p:spPr>
          <a:xfrm>
            <a:off x="2096185" y="4321369"/>
            <a:ext cx="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E723F9-DD04-487D-9CD5-10D824DBCA20}"/>
              </a:ext>
            </a:extLst>
          </p:cNvPr>
          <p:cNvSpPr txBox="1"/>
          <p:nvPr/>
        </p:nvSpPr>
        <p:spPr>
          <a:xfrm>
            <a:off x="3788097" y="4299139"/>
            <a:ext cx="8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93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FD102-65C8-4FBA-BC9D-E82CA5E1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950"/>
            <a:ext cx="10515600" cy="809401"/>
          </a:xfrm>
        </p:spPr>
        <p:txBody>
          <a:bodyPr/>
          <a:lstStyle/>
          <a:p>
            <a:pPr algn="ctr"/>
            <a:r>
              <a:rPr lang="zh-CN" altLang="en-US" dirty="0"/>
              <a:t>一个激发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5A9B66-06F4-4849-9A8F-85BC78607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72" y="3799156"/>
            <a:ext cx="3872269" cy="288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14EDDD-96C9-4EF3-A393-CBB1CD94A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8" y="3799156"/>
            <a:ext cx="3872269" cy="28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EADEEA-B2F5-45F4-8C4D-49012A28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72" y="1093936"/>
            <a:ext cx="3872269" cy="28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8EA068-E4D6-4E9C-8A13-26ACBC908A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8" y="1093936"/>
            <a:ext cx="3872269" cy="288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8A053C-F17D-475B-8FA7-A30E98EAF90E}"/>
              </a:ext>
            </a:extLst>
          </p:cNvPr>
          <p:cNvSpPr txBox="1"/>
          <p:nvPr/>
        </p:nvSpPr>
        <p:spPr>
          <a:xfrm>
            <a:off x="8103665" y="1440043"/>
            <a:ext cx="2973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对于一个激发</a:t>
            </a:r>
            <a:r>
              <a:rPr lang="en-US" altLang="zh-C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能级和</a:t>
            </a:r>
            <a:r>
              <a:rPr lang="en-US" altLang="zh-CN" dirty="0"/>
              <a:t>3</a:t>
            </a:r>
            <a:r>
              <a:rPr lang="zh-CN" altLang="en-US" dirty="0"/>
              <a:t>能级差别不大</a:t>
            </a:r>
            <a:r>
              <a:rPr lang="en-US" altLang="zh-C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有没有次临近耦合</a:t>
            </a:r>
            <a:r>
              <a:rPr lang="en-US" altLang="zh-CN" dirty="0"/>
              <a:t>,</a:t>
            </a:r>
            <a:r>
              <a:rPr lang="zh-CN" altLang="en-US" dirty="0"/>
              <a:t>对比特</a:t>
            </a:r>
            <a:r>
              <a:rPr lang="en-US" altLang="zh-CN" dirty="0"/>
              <a:t>1,4</a:t>
            </a:r>
            <a:r>
              <a:rPr lang="zh-CN" altLang="en-US" dirty="0"/>
              <a:t>的演化差别很大</a:t>
            </a:r>
          </a:p>
        </p:txBody>
      </p:sp>
    </p:spTree>
    <p:extLst>
      <p:ext uri="{BB962C8B-B14F-4D97-AF65-F5344CB8AC3E}">
        <p14:creationId xmlns:p14="http://schemas.microsoft.com/office/powerpoint/2010/main" val="118112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FD102-65C8-4FBA-BC9D-E82CA5E1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950"/>
            <a:ext cx="10515600" cy="809401"/>
          </a:xfrm>
        </p:spPr>
        <p:txBody>
          <a:bodyPr/>
          <a:lstStyle/>
          <a:p>
            <a:pPr algn="ctr"/>
            <a:r>
              <a:rPr lang="zh-CN" altLang="en-US" dirty="0"/>
              <a:t>二个激发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8A053C-F17D-475B-8FA7-A30E98EAF90E}"/>
              </a:ext>
            </a:extLst>
          </p:cNvPr>
          <p:cNvSpPr txBox="1"/>
          <p:nvPr/>
        </p:nvSpPr>
        <p:spPr>
          <a:xfrm>
            <a:off x="8103665" y="1440043"/>
            <a:ext cx="297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对于二个激发</a:t>
            </a:r>
            <a:r>
              <a:rPr lang="en-US" altLang="zh-CN" dirty="0"/>
              <a:t>,</a:t>
            </a:r>
            <a:r>
              <a:rPr lang="zh-CN" altLang="en-US" dirty="0"/>
              <a:t>同样的能级</a:t>
            </a:r>
            <a:r>
              <a:rPr lang="en-US" altLang="zh-CN" dirty="0"/>
              <a:t>,</a:t>
            </a:r>
            <a:r>
              <a:rPr lang="zh-CN" altLang="en-US" dirty="0"/>
              <a:t>有没有次临近的比较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3F5915F-E0E8-4BB8-81E9-C7A334255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16" y="722845"/>
            <a:ext cx="3872269" cy="2880000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1DCB2D-2559-4788-9ECF-D9BA8EC34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4" y="3787855"/>
            <a:ext cx="3872269" cy="288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98E4FE-6288-46D8-9646-50AE17E7D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845"/>
            <a:ext cx="3872269" cy="288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3A58CA-FBCF-463C-8BF3-F92D7CA43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17" y="3787855"/>
            <a:ext cx="387226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6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FD102-65C8-4FBA-BC9D-E82CA5E1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950"/>
            <a:ext cx="10515600" cy="809401"/>
          </a:xfrm>
        </p:spPr>
        <p:txBody>
          <a:bodyPr/>
          <a:lstStyle/>
          <a:p>
            <a:pPr algn="ctr"/>
            <a:r>
              <a:rPr lang="zh-CN" altLang="en-US" dirty="0"/>
              <a:t>二个激发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7AEB644-7BD2-4652-B7BA-8CFC93A38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06" y="3668978"/>
            <a:ext cx="3872269" cy="288000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7C61FC-8C31-4B08-90A3-84032FD7C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78" y="850381"/>
            <a:ext cx="3872269" cy="28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2F9B95-4416-4E50-B9A6-C3BD52F83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" y="3682545"/>
            <a:ext cx="3872270" cy="288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FC7C7A-4099-4969-B8AA-C6C4697C1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6" y="877515"/>
            <a:ext cx="3309290" cy="2880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610A1A0-82B7-4789-9E00-18A720E803E2}"/>
              </a:ext>
            </a:extLst>
          </p:cNvPr>
          <p:cNvSpPr txBox="1"/>
          <p:nvPr/>
        </p:nvSpPr>
        <p:spPr>
          <a:xfrm>
            <a:off x="8103665" y="1440043"/>
            <a:ext cx="297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对于二个激发</a:t>
            </a:r>
            <a:r>
              <a:rPr lang="en-US" altLang="zh-CN" dirty="0"/>
              <a:t>,</a:t>
            </a:r>
            <a:r>
              <a:rPr lang="zh-CN" altLang="en-US" dirty="0"/>
              <a:t>同样的能级</a:t>
            </a:r>
            <a:r>
              <a:rPr lang="en-US" altLang="zh-CN" dirty="0"/>
              <a:t>,</a:t>
            </a:r>
            <a:r>
              <a:rPr lang="zh-CN" altLang="en-US" dirty="0"/>
              <a:t>有没有次临近的比较</a:t>
            </a:r>
          </a:p>
        </p:txBody>
      </p:sp>
    </p:spTree>
    <p:extLst>
      <p:ext uri="{BB962C8B-B14F-4D97-AF65-F5344CB8AC3E}">
        <p14:creationId xmlns:p14="http://schemas.microsoft.com/office/powerpoint/2010/main" val="119180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FD102-65C8-4FBA-BC9D-E82CA5E1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950"/>
            <a:ext cx="10515600" cy="809401"/>
          </a:xfrm>
        </p:spPr>
        <p:txBody>
          <a:bodyPr/>
          <a:lstStyle/>
          <a:p>
            <a:pPr algn="ctr"/>
            <a:r>
              <a:rPr lang="zh-CN" altLang="en-US" dirty="0"/>
              <a:t>二个激发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0A1A0-82B7-4789-9E00-18A720E803E2}"/>
              </a:ext>
            </a:extLst>
          </p:cNvPr>
          <p:cNvSpPr txBox="1"/>
          <p:nvPr/>
        </p:nvSpPr>
        <p:spPr>
          <a:xfrm>
            <a:off x="8103665" y="1440043"/>
            <a:ext cx="297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对于二个激发</a:t>
            </a:r>
            <a:r>
              <a:rPr lang="en-US" altLang="zh-CN" dirty="0"/>
              <a:t>,</a:t>
            </a:r>
            <a:r>
              <a:rPr lang="zh-CN" altLang="en-US" dirty="0"/>
              <a:t>有次临近的时候</a:t>
            </a:r>
            <a:r>
              <a:rPr lang="en-US" altLang="zh-CN" dirty="0"/>
              <a:t>,2</a:t>
            </a:r>
            <a:r>
              <a:rPr lang="zh-CN" altLang="en-US" dirty="0"/>
              <a:t>能级和</a:t>
            </a:r>
            <a:r>
              <a:rPr lang="en-US" altLang="zh-CN" dirty="0"/>
              <a:t>3</a:t>
            </a:r>
            <a:r>
              <a:rPr lang="zh-CN" altLang="en-US"/>
              <a:t>能级的比较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21B6F65-B557-4FE4-A2E7-8D02385B7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7" y="3755495"/>
            <a:ext cx="3309290" cy="288000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220619-B8DA-49E5-B7A2-93B1080BE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65" y="875495"/>
            <a:ext cx="3872269" cy="28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BBE151-9F96-4FF1-BC82-713BB89DA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8" y="875495"/>
            <a:ext cx="3872269" cy="288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AE94F2-1153-4E41-935D-3A795DFC3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64" y="3755495"/>
            <a:ext cx="387226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0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97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2*2lattice演化仿真</vt:lpstr>
      <vt:lpstr>比特结构</vt:lpstr>
      <vt:lpstr>一个激发</vt:lpstr>
      <vt:lpstr>二个激发</vt:lpstr>
      <vt:lpstr>二个激发</vt:lpstr>
      <vt:lpstr>二个激发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2*2lattice演化仿真</dc:title>
  <dc:creator>辰 查</dc:creator>
  <cp:lastModifiedBy>辰 查</cp:lastModifiedBy>
  <cp:revision>2</cp:revision>
  <dcterms:created xsi:type="dcterms:W3CDTF">2020-08-19T07:20:43Z</dcterms:created>
  <dcterms:modified xsi:type="dcterms:W3CDTF">2020-08-19T07:40:30Z</dcterms:modified>
</cp:coreProperties>
</file>