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026ACC8-09D9-4DB9-A9E7-820A689DA1BE}">
          <p14:sldIdLst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74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83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8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24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9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0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0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2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6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602875-F612-4D61-86D6-409DAE77CDC7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33B1-6C61-433D-94D9-C91B17487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5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1447800"/>
            <a:ext cx="10693400" cy="3329581"/>
          </a:xfrm>
        </p:spPr>
        <p:txBody>
          <a:bodyPr/>
          <a:lstStyle/>
          <a:p>
            <a:pPr algn="ctr"/>
            <a:r>
              <a:rPr lang="zh-CN" altLang="en-US" sz="5400" dirty="0" smtClean="0"/>
              <a:t>微波驱动频率偏差对保真度影响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0555" y="4792262"/>
            <a:ext cx="8825658" cy="861420"/>
          </a:xfrm>
        </p:spPr>
        <p:txBody>
          <a:bodyPr/>
          <a:lstStyle/>
          <a:p>
            <a:pPr algn="ctr"/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4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774700"/>
            <a:ext cx="8946541" cy="54736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Qubit</a:t>
            </a:r>
            <a:r>
              <a:rPr lang="zh-CN" altLang="en-US" sz="2400" dirty="0" smtClean="0"/>
              <a:t>频率为</a:t>
            </a:r>
            <a:r>
              <a:rPr lang="en-US" altLang="zh-CN" sz="2400" dirty="0" smtClean="0"/>
              <a:t>5.22G</a:t>
            </a:r>
            <a:r>
              <a:rPr lang="zh-CN" altLang="en-US" sz="2400" dirty="0" smtClean="0"/>
              <a:t>，驱动频率的</a:t>
            </a:r>
            <a:r>
              <a:rPr lang="en-US" altLang="zh-CN" sz="2400" dirty="0" smtClean="0"/>
              <a:t>detuning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-0.2M</a:t>
            </a:r>
            <a:r>
              <a:rPr lang="zh-CN" altLang="en-US" sz="2400" dirty="0"/>
              <a:t>到</a:t>
            </a:r>
            <a:r>
              <a:rPr lang="en-US" altLang="zh-CN" sz="2400" dirty="0" smtClean="0"/>
              <a:t>0.2M</a:t>
            </a:r>
            <a:r>
              <a:rPr lang="zh-CN" altLang="en-US" sz="2400" dirty="0" smtClean="0"/>
              <a:t>，观察保真度的变化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502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由下图可以看出，保真度变化大概为十万分之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，可以说几乎没有变化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112266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Century Gothic</vt:lpstr>
      <vt:lpstr>Wingdings 3</vt:lpstr>
      <vt:lpstr>离子</vt:lpstr>
      <vt:lpstr>微波驱动频率偏差对保真度影响</vt:lpstr>
      <vt:lpstr>PowerPoint 演示文稿</vt:lpstr>
      <vt:lpstr>由下图可以看出，保真度变化大概为十万分之3，可以说几乎没有变化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微波驱动频率偏差对保真度影响</dc:title>
  <dc:creator>lenovo</dc:creator>
  <cp:lastModifiedBy>lenovo</cp:lastModifiedBy>
  <cp:revision>1</cp:revision>
  <dcterms:created xsi:type="dcterms:W3CDTF">2017-09-13T09:53:47Z</dcterms:created>
  <dcterms:modified xsi:type="dcterms:W3CDTF">2017-09-13T10:00:44Z</dcterms:modified>
</cp:coreProperties>
</file>