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5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4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402A-F15A-4E59-8DED-A3996BA39562}" type="datetimeFigureOut">
              <a:rPr lang="zh-CN" altLang="en-US" smtClean="0"/>
              <a:t>2017/9/20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A2B8-A24F-4CEE-B97F-43A0F7F54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Detuning</a:t>
            </a:r>
            <a:r>
              <a:rPr lang="zh-CN" altLang="en-US" dirty="0" smtClean="0"/>
              <a:t>对保真度的影响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21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上图是不同的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下的保真度</a:t>
            </a:r>
            <a:r>
              <a:rPr lang="en-US" altLang="zh-CN" dirty="0" smtClean="0"/>
              <a:t>fidelity</a:t>
            </a:r>
          </a:p>
          <a:p>
            <a:r>
              <a:rPr lang="en-US" altLang="zh-CN" dirty="0" smtClean="0"/>
              <a:t>t = 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(35,150,1)</a:t>
            </a:r>
          </a:p>
          <a:p>
            <a:r>
              <a:rPr lang="en-US" altLang="zh-CN" dirty="0" smtClean="0"/>
              <a:t>detuning = 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(1.014,2.054,0.006)</a:t>
            </a:r>
            <a:r>
              <a:rPr lang="zh-CN" altLang="en-US" dirty="0" smtClean="0"/>
              <a:t>（乘过</a:t>
            </a:r>
            <a:r>
              <a:rPr lang="en-US" altLang="zh-CN" dirty="0" smtClean="0"/>
              <a:t>2π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r>
              <a:rPr lang="zh-CN" altLang="en-US" dirty="0" smtClean="0"/>
              <a:t>对应的不同（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89542"/>
              </p:ext>
            </p:extLst>
          </p:nvPr>
        </p:nvGraphicFramePr>
        <p:xfrm>
          <a:off x="7762874" y="3577431"/>
          <a:ext cx="1812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3" imgW="1473840" imgH="456840" progId="Package">
                  <p:embed/>
                </p:oleObj>
              </mc:Choice>
              <mc:Fallback>
                <p:oleObj name="包装程序外壳对象" showAsIcon="1" r:id="rId3" imgW="1473840" imgH="456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874" y="3577431"/>
                        <a:ext cx="18129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03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从上面的图中可以看出，当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比较大（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= 88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98</a:t>
            </a:r>
            <a:r>
              <a:rPr lang="zh-CN" altLang="en-US" dirty="0" smtClean="0"/>
              <a:t>时），保真度能达到接近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，从一到零的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变化较大（例子中为</a:t>
            </a:r>
            <a:r>
              <a:rPr lang="en-US" altLang="zh-CN" dirty="0" smtClean="0"/>
              <a:t>30M</a:t>
            </a:r>
            <a:r>
              <a:rPr lang="zh-CN" altLang="en-US" dirty="0" smtClean="0"/>
              <a:t>左右）；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比较小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= 46</a:t>
            </a:r>
            <a:r>
              <a:rPr lang="zh-CN" altLang="en-US" dirty="0" smtClean="0"/>
              <a:t>时），最大保真度下降，最小保真度上升，但是从最大到最小的</a:t>
            </a:r>
            <a:r>
              <a:rPr lang="en-US" altLang="zh-CN" dirty="0" smtClean="0"/>
              <a:t>detuning</a:t>
            </a:r>
            <a:r>
              <a:rPr lang="zh-CN" altLang="en-US" dirty="0" smtClean="0"/>
              <a:t>变化较小（例子中为</a:t>
            </a:r>
            <a:r>
              <a:rPr lang="en-US" altLang="zh-CN" dirty="0" smtClean="0"/>
              <a:t>20M</a:t>
            </a:r>
            <a:r>
              <a:rPr lang="zh-CN" altLang="en-US" dirty="0" smtClean="0"/>
              <a:t>左右）。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0+1</a:t>
            </a:r>
            <a:r>
              <a:rPr lang="zh-CN" altLang="en-US" dirty="0" smtClean="0"/>
              <a:t>态施加</a:t>
            </a:r>
            <a:r>
              <a:rPr lang="en-US" altLang="zh-CN" dirty="0" smtClean="0"/>
              <a:t>CZ</a:t>
            </a:r>
            <a:r>
              <a:rPr lang="zh-CN" altLang="en-US" dirty="0" smtClean="0"/>
              <a:t>门后的保真度进行仿真，得到保真度，固定</a:t>
            </a:r>
            <a:r>
              <a:rPr lang="en-US" altLang="zh-CN" dirty="0" err="1" smtClean="0"/>
              <a:t>tp</a:t>
            </a:r>
            <a:r>
              <a:rPr lang="zh-CN" altLang="en-US" dirty="0" smtClean="0"/>
              <a:t>，改变</a:t>
            </a:r>
            <a:r>
              <a:rPr lang="en-US" altLang="zh-CN" dirty="0" smtClean="0"/>
              <a:t>detuning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67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98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14" y="1690688"/>
            <a:ext cx="6168571" cy="4587875"/>
          </a:xfrm>
        </p:spPr>
      </p:pic>
    </p:spTree>
    <p:extLst>
      <p:ext uri="{BB962C8B-B14F-4D97-AF65-F5344CB8AC3E}">
        <p14:creationId xmlns:p14="http://schemas.microsoft.com/office/powerpoint/2010/main" val="36098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98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0.202445M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最大为：</a:t>
            </a:r>
            <a:r>
              <a:rPr lang="en-US" altLang="zh-CN" dirty="0" smtClean="0"/>
              <a:t>0.998245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0.232047M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</a:t>
            </a:r>
            <a:r>
              <a:rPr lang="zh-CN" altLang="en-US" dirty="0"/>
              <a:t>小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0.023835</a:t>
            </a:r>
          </a:p>
          <a:p>
            <a:r>
              <a:rPr lang="en-US" altLang="zh-CN" dirty="0" smtClean="0"/>
              <a:t>detuning</a:t>
            </a:r>
            <a:r>
              <a:rPr lang="zh-CN" altLang="en-US" dirty="0" smtClean="0"/>
              <a:t>变化幅度</a:t>
            </a:r>
            <a:r>
              <a:rPr lang="en-US" altLang="zh-CN" dirty="0" smtClean="0"/>
              <a:t>14.622%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3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88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1" y="1825625"/>
            <a:ext cx="5850538" cy="4351338"/>
          </a:xfrm>
        </p:spPr>
      </p:pic>
    </p:spTree>
    <p:extLst>
      <p:ext uri="{BB962C8B-B14F-4D97-AF65-F5344CB8AC3E}">
        <p14:creationId xmlns:p14="http://schemas.microsoft.com/office/powerpoint/2010/main" val="58453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88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0.208174M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最大为：</a:t>
            </a:r>
            <a:r>
              <a:rPr lang="en-US" altLang="zh-CN" dirty="0" smtClean="0"/>
              <a:t>0.998074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0.235867M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</a:t>
            </a:r>
            <a:r>
              <a:rPr lang="zh-CN" altLang="en-US" dirty="0"/>
              <a:t>小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0.020720</a:t>
            </a:r>
          </a:p>
          <a:p>
            <a:r>
              <a:rPr lang="en-US" altLang="zh-CN" dirty="0" smtClean="0"/>
              <a:t>detuning</a:t>
            </a:r>
            <a:r>
              <a:rPr lang="zh-CN" altLang="en-US" dirty="0" smtClean="0"/>
              <a:t>变化幅度</a:t>
            </a:r>
            <a:r>
              <a:rPr lang="en-US" altLang="zh-CN" dirty="0" smtClean="0"/>
              <a:t>13.302%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5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46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1" y="1825625"/>
            <a:ext cx="5850538" cy="4351338"/>
          </a:xfrm>
        </p:spPr>
      </p:pic>
    </p:spTree>
    <p:extLst>
      <p:ext uri="{BB962C8B-B14F-4D97-AF65-F5344CB8AC3E}">
        <p14:creationId xmlns:p14="http://schemas.microsoft.com/office/powerpoint/2010/main" val="277023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Tp</a:t>
            </a:r>
            <a:r>
              <a:rPr lang="en-US" altLang="zh-CN" dirty="0" smtClean="0"/>
              <a:t> = 46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0.274064M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最大为：</a:t>
            </a:r>
            <a:r>
              <a:rPr lang="en-US" altLang="zh-CN" dirty="0" smtClean="0"/>
              <a:t>0.973654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detuning = 0.255921M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fidelity</a:t>
            </a:r>
            <a:r>
              <a:rPr lang="zh-CN" altLang="en-US" dirty="0" smtClean="0"/>
              <a:t>最</a:t>
            </a:r>
            <a:r>
              <a:rPr lang="zh-CN" altLang="en-US" dirty="0"/>
              <a:t>小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0.255921</a:t>
            </a:r>
          </a:p>
          <a:p>
            <a:r>
              <a:rPr lang="en-US" altLang="zh-CN" dirty="0" smtClean="0"/>
              <a:t>detuning</a:t>
            </a:r>
            <a:r>
              <a:rPr lang="zh-CN" altLang="en-US" dirty="0" smtClean="0"/>
              <a:t>变化幅度</a:t>
            </a:r>
            <a:r>
              <a:rPr lang="en-US" altLang="zh-CN" dirty="0" smtClean="0"/>
              <a:t>6.620%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85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二维图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1" y="1825625"/>
            <a:ext cx="5850538" cy="4351338"/>
          </a:xfrm>
        </p:spPr>
      </p:pic>
    </p:spTree>
    <p:extLst>
      <p:ext uri="{BB962C8B-B14F-4D97-AF65-F5344CB8AC3E}">
        <p14:creationId xmlns:p14="http://schemas.microsoft.com/office/powerpoint/2010/main" val="299670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249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程序包</vt:lpstr>
      <vt:lpstr>Detuning对保真度的影响</vt:lpstr>
      <vt:lpstr>PowerPoint 演示文稿</vt:lpstr>
      <vt:lpstr>Tp = 98</vt:lpstr>
      <vt:lpstr>Tp = 98</vt:lpstr>
      <vt:lpstr>Tp = 88</vt:lpstr>
      <vt:lpstr>Tp = 88</vt:lpstr>
      <vt:lpstr>Tp = 46</vt:lpstr>
      <vt:lpstr>Tp = 46</vt:lpstr>
      <vt:lpstr>二维图</vt:lpstr>
      <vt:lpstr>PowerPoint 演示文稿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Detuning对保真度的影响</dc:title>
  <dc:creator>lenovo</dc:creator>
  <cp:lastModifiedBy>lenovo</cp:lastModifiedBy>
  <cp:revision>5</cp:revision>
  <dcterms:created xsi:type="dcterms:W3CDTF">2017-09-20T08:35:35Z</dcterms:created>
  <dcterms:modified xsi:type="dcterms:W3CDTF">2017-09-20T10:31:21Z</dcterms:modified>
</cp:coreProperties>
</file>