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1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9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0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0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7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F4AF-377D-4ED2-8C82-F422EEE3AC36}" type="datetimeFigureOut">
              <a:rPr lang="zh-CN" altLang="en-US" smtClean="0"/>
              <a:t>2017/6/4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E2C1-FC1A-4ADC-B20A-D5A8F23EE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09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改变腔频标准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门保真度变化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</a:p>
        </p:txBody>
      </p:sp>
    </p:spTree>
    <p:extLst>
      <p:ext uri="{BB962C8B-B14F-4D97-AF65-F5344CB8AC3E}">
        <p14:creationId xmlns:p14="http://schemas.microsoft.com/office/powerpoint/2010/main" val="420981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2700" y="211138"/>
            <a:ext cx="94615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Fid0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为第三个比特为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态时，对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0+1,0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门操作的保真度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Fid1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为第三个比特为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态时，对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0+1,0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门操作的保真度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Fid01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为第三个比特为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0+1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态时，对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0+1,0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门操作的保真度</a:t>
            </a: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57" y="1513835"/>
            <a:ext cx="6710686" cy="503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361182"/>
            <a:ext cx="9144018" cy="61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5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731838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/>
              <a:t>Ave2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fid0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fid1</a:t>
            </a:r>
            <a:r>
              <a:rPr lang="zh-CN" altLang="en-US" dirty="0" smtClean="0"/>
              <a:t>的平均值；</a:t>
            </a:r>
            <a:r>
              <a:rPr lang="en-US" altLang="zh-CN" dirty="0" smtClean="0"/>
              <a:t> Ave3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fid0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fid01</a:t>
            </a:r>
            <a:r>
              <a:rPr lang="zh-CN" altLang="en-US" dirty="0" smtClean="0"/>
              <a:t>的平均值；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std2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fid0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fid1</a:t>
            </a:r>
            <a:r>
              <a:rPr lang="zh-CN" altLang="en-US" dirty="0" smtClean="0"/>
              <a:t>的标准差；</a:t>
            </a:r>
            <a:r>
              <a:rPr lang="en-US" altLang="zh-CN" dirty="0" smtClean="0"/>
              <a:t>std3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fid0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fid01</a:t>
            </a:r>
            <a:r>
              <a:rPr lang="zh-CN" altLang="en-US" dirty="0" smtClean="0"/>
              <a:t>的标准差；</a:t>
            </a:r>
          </a:p>
          <a:p>
            <a:pPr algn="l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07" y="1803400"/>
            <a:ext cx="7221785" cy="484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72" y="673100"/>
            <a:ext cx="8013208" cy="5376863"/>
          </a:xfrm>
        </p:spPr>
      </p:pic>
    </p:spTree>
    <p:extLst>
      <p:ext uri="{BB962C8B-B14F-4D97-AF65-F5344CB8AC3E}">
        <p14:creationId xmlns:p14="http://schemas.microsoft.com/office/powerpoint/2010/main" val="352958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ave2</a:t>
            </a:r>
            <a:r>
              <a:rPr lang="zh-CN" altLang="en-US" dirty="0" smtClean="0"/>
              <a:t>的最大值：</a:t>
            </a:r>
            <a:r>
              <a:rPr lang="en-US" altLang="zh-CN" dirty="0" smtClean="0"/>
              <a:t>g = 0.07219MHz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 = 0.9909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 = 0.7972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        fid01 = 0.8515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ave2 = 0. 8940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std2 =0.09686</a:t>
            </a:r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ave3</a:t>
            </a:r>
            <a:r>
              <a:rPr lang="zh-CN" altLang="en-US" dirty="0" smtClean="0"/>
              <a:t>的最大值：</a:t>
            </a:r>
            <a:r>
              <a:rPr lang="en-US" altLang="zh-CN" dirty="0" smtClean="0"/>
              <a:t>g = 0.07219MHz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 = 0.9909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 = 0.7972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       fid01 = 0.8515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ave3 = 0. 8799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std3 =0.08159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std2</a:t>
            </a:r>
            <a:r>
              <a:rPr lang="zh-CN" altLang="en-US" dirty="0" smtClean="0"/>
              <a:t>的最小值：</a:t>
            </a:r>
            <a:r>
              <a:rPr lang="en-US" altLang="zh-CN" dirty="0" smtClean="0"/>
              <a:t>g = 0. 5775MHz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 = 0. 8209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 = 0. 8288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   fid01 = 0. 7322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ave2 = 0. 8249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std2= 0.003985</a:t>
            </a:r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std3</a:t>
            </a:r>
            <a:r>
              <a:rPr lang="zh-CN" altLang="en-US" dirty="0" smtClean="0"/>
              <a:t>的最小值：</a:t>
            </a:r>
            <a:r>
              <a:rPr lang="en-US" altLang="zh-CN" dirty="0" smtClean="0"/>
              <a:t>g = 0. 5775MHz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 = 0. 8209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 = 0. 8288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   fid01 = 0. 7322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ave3 = 0. 7940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std3= 0.04381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93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从上面两组数据中可以看出，平均值最高还在</a:t>
            </a:r>
            <a:r>
              <a:rPr lang="en-US" altLang="zh-CN" dirty="0" smtClean="0"/>
              <a:t>wr0</a:t>
            </a:r>
            <a:r>
              <a:rPr lang="zh-CN" altLang="en-US" dirty="0" smtClean="0"/>
              <a:t>基准附近，当第三个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状态为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时，保真度不高；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zh-CN" altLang="en-US" dirty="0" smtClean="0"/>
              <a:t>选择标准差</a:t>
            </a:r>
            <a:r>
              <a:rPr lang="en-US" altLang="zh-CN" dirty="0" err="1" smtClean="0"/>
              <a:t>std</a:t>
            </a:r>
            <a:r>
              <a:rPr lang="zh-CN" altLang="en-US" dirty="0" smtClean="0"/>
              <a:t>最小为基准，基准在</a:t>
            </a:r>
            <a:r>
              <a:rPr lang="en-US" altLang="zh-CN" dirty="0" smtClean="0"/>
              <a:t>wr0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wr1</a:t>
            </a:r>
            <a:r>
              <a:rPr lang="zh-CN" altLang="en-US" dirty="0" smtClean="0"/>
              <a:t>中间，但是以这个点为基准时，当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0,1,0+1</a:t>
            </a:r>
            <a:r>
              <a:rPr lang="zh-CN" altLang="en-US" dirty="0" smtClean="0"/>
              <a:t>时，保真度都在</a:t>
            </a:r>
            <a:r>
              <a:rPr lang="en-US" altLang="zh-CN" dirty="0" smtClean="0"/>
              <a:t>80%</a:t>
            </a:r>
            <a:r>
              <a:rPr lang="zh-CN" altLang="en-US" dirty="0" smtClean="0"/>
              <a:t>左右，并不高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这种方式可能不是十分可靠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52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87" y="939006"/>
            <a:ext cx="8544152" cy="7373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9100" y="1816100"/>
            <a:ext cx="265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doi:10.1038/nature06184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70087" y="3187700"/>
            <a:ext cx="90662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根据上面的公式，不同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qubit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对腔的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dispersive shift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是线性相加的。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qubit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shift  2</a:t>
            </a:r>
            <a:r>
              <a:rPr lang="el-GR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假如选为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1MHz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10qubit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门的额外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比特造成的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0~8MHz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当中，以这种方式恐怕很难找到一个基准，使得对于大部分的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8qubit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门的保真度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都较高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87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5" y="1935956"/>
            <a:ext cx="5654675" cy="4241007"/>
          </a:xfrm>
        </p:spPr>
      </p:pic>
      <p:sp>
        <p:nvSpPr>
          <p:cNvPr id="5" name="文本框 4"/>
          <p:cNvSpPr txBox="1"/>
          <p:nvPr/>
        </p:nvSpPr>
        <p:spPr>
          <a:xfrm>
            <a:off x="1905000" y="6731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Fid10</a:t>
            </a:r>
            <a:r>
              <a:rPr lang="zh-CN" altLang="en-US" dirty="0" smtClean="0"/>
              <a:t>并没有在</a:t>
            </a:r>
            <a:r>
              <a:rPr lang="en-US" altLang="zh-CN" dirty="0" smtClean="0"/>
              <a:t>wr0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wr1</a:t>
            </a:r>
            <a:r>
              <a:rPr lang="zh-CN" altLang="en-US" dirty="0" smtClean="0"/>
              <a:t>之间有一个峰，说明</a:t>
            </a:r>
            <a:r>
              <a:rPr lang="en-US" altLang="zh-CN" dirty="0" smtClean="0"/>
              <a:t>qubit3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0+1</a:t>
            </a:r>
            <a:r>
              <a:rPr lang="zh-CN" altLang="en-US" dirty="0" smtClean="0"/>
              <a:t>时，腔频并不是在</a:t>
            </a:r>
            <a:r>
              <a:rPr lang="en-US" altLang="zh-CN" dirty="0" smtClean="0"/>
              <a:t>wr0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wr1</a:t>
            </a:r>
            <a:r>
              <a:rPr lang="zh-CN" altLang="en-US" dirty="0" smtClean="0"/>
              <a:t>之间；</a:t>
            </a:r>
            <a:endParaRPr lang="en-US" altLang="zh-CN" dirty="0" smtClean="0"/>
          </a:p>
          <a:p>
            <a:r>
              <a:rPr lang="en-US" altLang="zh-CN" dirty="0" smtClean="0"/>
              <a:t>Fid01</a:t>
            </a:r>
            <a:r>
              <a:rPr lang="zh-CN" altLang="en-US" dirty="0" smtClean="0"/>
              <a:t>与（</a:t>
            </a:r>
            <a:r>
              <a:rPr lang="en-US" altLang="zh-CN" dirty="0" smtClean="0"/>
              <a:t>fid0+fid1</a:t>
            </a:r>
            <a:r>
              <a:rPr lang="zh-CN" altLang="en-US" dirty="0"/>
              <a:t>）</a:t>
            </a:r>
            <a:r>
              <a:rPr lang="en-US" altLang="zh-CN" dirty="0" smtClean="0"/>
              <a:t>/2</a:t>
            </a:r>
            <a:r>
              <a:rPr lang="zh-CN" altLang="en-US" dirty="0" smtClean="0"/>
              <a:t>近似相等，</a:t>
            </a:r>
            <a:r>
              <a:rPr lang="zh-CN" altLang="en-US" smtClean="0"/>
              <a:t>腔频可能是</a:t>
            </a:r>
            <a:r>
              <a:rPr lang="zh-CN" altLang="en-US" dirty="0" smtClean="0"/>
              <a:t>处于混态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00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27200" y="635000"/>
            <a:ext cx="8166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作为基准，所以第三个比特为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时，保真度较高，第三个比特为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时，保真度较差，现在将基准（红色虚线）置于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，期望获得保真度平均值最好的或最接近的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delta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（单位为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GHz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15" y="2641599"/>
            <a:ext cx="6493669" cy="3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2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00538"/>
              </p:ext>
            </p:extLst>
          </p:nvPr>
        </p:nvGraphicFramePr>
        <p:xfrm>
          <a:off x="889000" y="20066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w01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GHz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w12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GHz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dirty="0" smtClean="0"/>
                        <a:t>η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MHz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MHz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qubit1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5.119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qubit2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5.141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qubit3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5.980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92300" y="4178300"/>
            <a:ext cx="850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Dispersive shift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-1.5458MHz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095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2700" y="211138"/>
            <a:ext cx="93218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Fid0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为第三个比特为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态时，对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0+1,0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门操作的保真度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Fid1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为第三个比特为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态时，对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0+1,0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门操作的保真度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Fid01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为第三个比特为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0+1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态时，对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0+1,0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CZ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门操作的保真度</a:t>
            </a:r>
          </a:p>
          <a:p>
            <a:pPr algn="l"/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14" y="19710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9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8698"/>
            <a:ext cx="9664709" cy="62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4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731838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/>
              <a:t>Ave2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fid0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fid1</a:t>
            </a:r>
            <a:r>
              <a:rPr lang="zh-CN" altLang="en-US" dirty="0" smtClean="0"/>
              <a:t>的平均值；</a:t>
            </a:r>
            <a:r>
              <a:rPr lang="en-US" altLang="zh-CN" dirty="0" smtClean="0"/>
              <a:t> Ave3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fid0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fid01</a:t>
            </a:r>
            <a:r>
              <a:rPr lang="zh-CN" altLang="en-US" dirty="0" smtClean="0"/>
              <a:t>的平均值；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std2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fid0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fid1</a:t>
            </a:r>
            <a:r>
              <a:rPr lang="zh-CN" altLang="en-US" dirty="0" smtClean="0"/>
              <a:t>的标准差；</a:t>
            </a:r>
            <a:r>
              <a:rPr lang="en-US" altLang="zh-CN" dirty="0" smtClean="0"/>
              <a:t>std3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fid0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fid01</a:t>
            </a:r>
            <a:r>
              <a:rPr lang="zh-CN" altLang="en-US" dirty="0" smtClean="0"/>
              <a:t>的标准差；</a:t>
            </a:r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56" y="1841499"/>
            <a:ext cx="8742087" cy="44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8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5" y="428624"/>
            <a:ext cx="10571031" cy="5692775"/>
          </a:xfrm>
        </p:spPr>
      </p:pic>
    </p:spTree>
    <p:extLst>
      <p:ext uri="{BB962C8B-B14F-4D97-AF65-F5344CB8AC3E}">
        <p14:creationId xmlns:p14="http://schemas.microsoft.com/office/powerpoint/2010/main" val="25486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ave2</a:t>
            </a:r>
            <a:r>
              <a:rPr lang="zh-CN" altLang="en-US" dirty="0" smtClean="0"/>
              <a:t>的最大值：</a:t>
            </a:r>
            <a:r>
              <a:rPr lang="en-US" altLang="zh-CN" dirty="0" smtClean="0"/>
              <a:t>g = 0.07768MHz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 = 0.9912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 = 0.7121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        fid01 = 0.8460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ave2 = 0.8517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std2 = 0.1395</a:t>
            </a:r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ave3</a:t>
            </a:r>
            <a:r>
              <a:rPr lang="zh-CN" altLang="en-US" dirty="0" smtClean="0"/>
              <a:t>的最大值：</a:t>
            </a:r>
            <a:r>
              <a:rPr lang="en-US" altLang="zh-CN" dirty="0" smtClean="0"/>
              <a:t>g = 0.05437MHz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 = 0. 9933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 = 0.7097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        fid01 = 0. 8465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ave3 = 0. 8498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std3 = 0.1158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std2</a:t>
            </a:r>
            <a:r>
              <a:rPr lang="zh-CN" altLang="en-US" dirty="0" smtClean="0"/>
              <a:t>的最小值：</a:t>
            </a:r>
            <a:r>
              <a:rPr lang="en-US" altLang="zh-CN" dirty="0" smtClean="0"/>
              <a:t>g = 0. 6214MHz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 = 0. 7780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 = 0. 7756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   fid01 = 0. 7525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ave2 = 0. 7768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std2= 0.001168</a:t>
            </a:r>
          </a:p>
          <a:p>
            <a:r>
              <a:rPr lang="zh-CN" altLang="en-US" dirty="0" smtClean="0"/>
              <a:t>考虑</a:t>
            </a:r>
            <a:r>
              <a:rPr lang="en-US" altLang="zh-CN" dirty="0" smtClean="0"/>
              <a:t>std3</a:t>
            </a:r>
            <a:r>
              <a:rPr lang="zh-CN" altLang="en-US" dirty="0" smtClean="0"/>
              <a:t>的最小值：</a:t>
            </a:r>
            <a:r>
              <a:rPr lang="en-US" altLang="zh-CN" dirty="0" smtClean="0"/>
              <a:t>g = 0. 6214MHz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fid0 = 0. 7780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fid1 = 0. 7756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   fid01 = 0. 7525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ave3 = 0. 7768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std3= 0.01145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89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698678"/>
              </p:ext>
            </p:extLst>
          </p:nvPr>
        </p:nvGraphicFramePr>
        <p:xfrm>
          <a:off x="889000" y="20066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w01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GHz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w12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GHz</a:t>
                      </a:r>
                      <a:r>
                        <a:rPr lang="zh-CN" altLang="en-US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dirty="0" smtClean="0"/>
                        <a:t>η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MHz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MHz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qubit1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5.119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qubit2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5.141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qubit3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5.780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92300" y="4178300"/>
            <a:ext cx="850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Dispersive shift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l-GR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-2.0936MHz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84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561</Words>
  <Application>Microsoft Office PowerPoint</Application>
  <PresentationFormat>宽屏</PresentationFormat>
  <Paragraphs>81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Office 主题</vt:lpstr>
      <vt:lpstr>改变腔频标准CZ门保真度变化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改变腔频标准CZ门保真度变化</dc:title>
  <dc:creator>lenovo</dc:creator>
  <cp:lastModifiedBy>lenovo</cp:lastModifiedBy>
  <cp:revision>10</cp:revision>
  <dcterms:created xsi:type="dcterms:W3CDTF">2017-06-04T09:27:13Z</dcterms:created>
  <dcterms:modified xsi:type="dcterms:W3CDTF">2017-06-04T11:02:58Z</dcterms:modified>
</cp:coreProperties>
</file>