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emf" ContentType="image/x-emf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33DA84F-C616-4CFB-972D-D5BEF854029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5480" y="1172520"/>
            <a:ext cx="10079640" cy="3330000"/>
          </a:xfrm>
          <a:prstGeom prst="rect">
            <a:avLst/>
          </a:prstGeom>
          <a:ln>
            <a:noFill/>
          </a:ln>
        </p:spPr>
      </p:pic>
      <p:grpSp>
        <p:nvGrpSpPr>
          <p:cNvPr id="42" name="Group 1"/>
          <p:cNvGrpSpPr/>
          <p:nvPr/>
        </p:nvGrpSpPr>
        <p:grpSpPr>
          <a:xfrm>
            <a:off x="457200" y="2471760"/>
            <a:ext cx="9326880" cy="602280"/>
            <a:chOff x="457200" y="2471760"/>
            <a:chExt cx="9326880" cy="602280"/>
          </a:xfrm>
        </p:grpSpPr>
        <p:sp>
          <p:nvSpPr>
            <p:cNvPr id="43" name="CustomShape 2"/>
            <p:cNvSpPr/>
            <p:nvPr/>
          </p:nvSpPr>
          <p:spPr>
            <a:xfrm>
              <a:off x="457200" y="2765880"/>
              <a:ext cx="9326880" cy="107640"/>
            </a:xfrm>
            <a:custGeom>
              <a:avLst/>
              <a:gdLst/>
              <a:ahLst/>
              <a:rect l="0" t="0" r="r" b="b"/>
              <a:pathLst>
                <a:path w="25910" h="301">
                  <a:moveTo>
                    <a:pt x="0" y="150"/>
                  </a:moveTo>
                  <a:lnTo>
                    <a:pt x="545" y="0"/>
                  </a:lnTo>
                  <a:lnTo>
                    <a:pt x="545" y="94"/>
                  </a:lnTo>
                  <a:lnTo>
                    <a:pt x="25363" y="94"/>
                  </a:lnTo>
                  <a:lnTo>
                    <a:pt x="25363" y="0"/>
                  </a:lnTo>
                  <a:lnTo>
                    <a:pt x="25909" y="150"/>
                  </a:lnTo>
                  <a:lnTo>
                    <a:pt x="25363" y="300"/>
                  </a:lnTo>
                  <a:lnTo>
                    <a:pt x="25363" y="205"/>
                  </a:lnTo>
                  <a:lnTo>
                    <a:pt x="545" y="205"/>
                  </a:lnTo>
                  <a:lnTo>
                    <a:pt x="545" y="300"/>
                  </a:lnTo>
                  <a:lnTo>
                    <a:pt x="0" y="150"/>
                  </a:lnTo>
                </a:path>
              </a:pathLst>
            </a:custGeom>
            <a:solidFill>
              <a:srgbClr val="2a6099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TextShape 3"/>
            <p:cNvSpPr txBox="1"/>
            <p:nvPr/>
          </p:nvSpPr>
          <p:spPr>
            <a:xfrm>
              <a:off x="2743200" y="2471760"/>
              <a:ext cx="4297680" cy="6022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Low temperature collision avoidance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45" name="Group 4"/>
          <p:cNvGrpSpPr/>
          <p:nvPr/>
        </p:nvGrpSpPr>
        <p:grpSpPr>
          <a:xfrm>
            <a:off x="548640" y="4227480"/>
            <a:ext cx="9326880" cy="602280"/>
            <a:chOff x="548640" y="4227480"/>
            <a:chExt cx="9326880" cy="602280"/>
          </a:xfrm>
        </p:grpSpPr>
        <p:sp>
          <p:nvSpPr>
            <p:cNvPr id="46" name="CustomShape 5"/>
            <p:cNvSpPr/>
            <p:nvPr/>
          </p:nvSpPr>
          <p:spPr>
            <a:xfrm>
              <a:off x="548640" y="4503240"/>
              <a:ext cx="9326880" cy="107640"/>
            </a:xfrm>
            <a:custGeom>
              <a:avLst/>
              <a:gdLst/>
              <a:ahLst/>
              <a:rect l="0" t="0" r="r" b="b"/>
              <a:pathLst>
                <a:path w="25910" h="301">
                  <a:moveTo>
                    <a:pt x="0" y="150"/>
                  </a:moveTo>
                  <a:lnTo>
                    <a:pt x="545" y="0"/>
                  </a:lnTo>
                  <a:lnTo>
                    <a:pt x="545" y="94"/>
                  </a:lnTo>
                  <a:lnTo>
                    <a:pt x="25363" y="94"/>
                  </a:lnTo>
                  <a:lnTo>
                    <a:pt x="25363" y="0"/>
                  </a:lnTo>
                  <a:lnTo>
                    <a:pt x="25909" y="150"/>
                  </a:lnTo>
                  <a:lnTo>
                    <a:pt x="25363" y="300"/>
                  </a:lnTo>
                  <a:lnTo>
                    <a:pt x="25363" y="205"/>
                  </a:lnTo>
                  <a:lnTo>
                    <a:pt x="545" y="205"/>
                  </a:lnTo>
                  <a:lnTo>
                    <a:pt x="545" y="300"/>
                  </a:lnTo>
                  <a:lnTo>
                    <a:pt x="0" y="150"/>
                  </a:lnTo>
                </a:path>
              </a:pathLst>
            </a:custGeom>
            <a:solidFill>
              <a:srgbClr val="2a6099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TextShape 6"/>
            <p:cNvSpPr txBox="1"/>
            <p:nvPr/>
          </p:nvSpPr>
          <p:spPr>
            <a:xfrm>
              <a:off x="3017520" y="4227480"/>
              <a:ext cx="3749040" cy="6022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High temperature robustness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2023-08-10T10:40:20Z</dcterms:created>
  <dc:creator/>
  <dc:description/>
  <dc:language>en-US</dc:language>
  <cp:lastModifiedBy/>
  <dcterms:modified xsi:type="dcterms:W3CDTF">2023-08-10T10:47:21Z</dcterms:modified>
  <cp:revision>1</cp:revision>
  <dc:subject/>
  <dc:title/>
</cp:coreProperties>
</file>