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emf" ContentType="image/x-emf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3203DD2-B9CE-4CA1-890C-2B56848BB14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5480" y="810360"/>
            <a:ext cx="10079640" cy="405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2023-08-10T10:40:20Z</dcterms:created>
  <dc:creator/>
  <dc:description/>
  <dc:language>en-US</dc:language>
  <cp:lastModifiedBy/>
  <dcterms:modified xsi:type="dcterms:W3CDTF">2023-08-10T22:04:13Z</dcterms:modified>
  <cp:revision>2</cp:revision>
  <dc:subject/>
  <dc:title/>
</cp:coreProperties>
</file>